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34.xml.rels" ContentType="application/vnd.openxmlformats-package.relationships+xml"/>
  <Override PartName="/ppt/notesSlides/_rels/notesSlide33.xml.rels" ContentType="application/vnd.openxmlformats-package.relationships+xml"/>
  <Override PartName="/ppt/notesSlides/_rels/notesSlide30.xml.rels" ContentType="application/vnd.openxmlformats-package.relationships+xml"/>
  <Override PartName="/ppt/notesSlides/_rels/notesSlide29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32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31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8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20.xml.rels" ContentType="application/vnd.openxmlformats-package.relationships+xml"/>
  <Override PartName="/ppt/notesSlides/notesSlide34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25.xml" ContentType="application/vnd.openxmlformats-officedocument.presentationml.notesSlide+xml"/>
  <Override PartName="/ppt/_rels/presentation.xml.rels" ContentType="application/vnd.openxmlformats-package.relationships+xml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4.png" ContentType="image/png"/>
  <Override PartName="/ppt/media/image12.jpeg" ContentType="image/jpeg"/>
  <Override PartName="/ppt/media/image11.png" ContentType="image/png"/>
  <Override PartName="/ppt/media/image9.png" ContentType="image/png"/>
  <Override PartName="/ppt/media/image15.jpeg" ContentType="image/jpeg"/>
  <Override PartName="/ppt/media/image8.png" ContentType="image/png"/>
  <Override PartName="/ppt/media/image7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6.png" ContentType="image/png"/>
  <Override PartName="/ppt/media/image23.png" ContentType="image/png"/>
  <Override PartName="/ppt/media/image13.jpeg" ContentType="image/jpeg"/>
  <Override PartName="/ppt/media/image2.png" ContentType="image/png"/>
  <Override PartName="/ppt/media/image24.png" ContentType="image/png"/>
  <Override PartName="/ppt/media/image1.png" ContentType="image/png"/>
  <Override PartName="/ppt/slides/_rels/slide44.xml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32.xml.rels" ContentType="application/vnd.openxmlformats-package.relationships+xml"/>
  <Override PartName="/ppt/slides/_rels/slide31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28.xml.rels" ContentType="application/vnd.openxmlformats-package.relationships+xml"/>
  <Override PartName="/ppt/slides/_rels/slide8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2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38.xml.rels" ContentType="application/vnd.openxmlformats-package.relationships+xml"/>
  <Override PartName="/ppt/slides/_rels/slide13.xml.rels" ContentType="application/vnd.openxmlformats-package.relationships+xml"/>
  <Override PartName="/ppt/slides/_rels/slide37.xml.rels" ContentType="application/vnd.openxmlformats-package.relationships+xml"/>
  <Override PartName="/ppt/slides/_rels/slide12.xml.rels" ContentType="application/vnd.openxmlformats-package.relationships+xml"/>
  <Override PartName="/ppt/slides/_rels/slide26.xml.rels" ContentType="application/vnd.openxmlformats-package.relationships+xml"/>
  <Override PartName="/ppt/slides/_rels/slide36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35.xml.rels" ContentType="application/vnd.openxmlformats-package.relationships+xml"/>
  <Override PartName="/ppt/slides/_rels/slide10.xml.rels" ContentType="application/vnd.openxmlformats-package.relationships+xml"/>
  <Override PartName="/ppt/slides/_rels/slide1.xml.rels" ContentType="application/vnd.openxmlformats-package.relationships+xml"/>
  <Override PartName="/ppt/slides/_rels/slide27.xml.rels" ContentType="application/vnd.openxmlformats-package.relationships+xml"/>
  <Override PartName="/ppt/slides/_rels/slide21.xml.rels" ContentType="application/vnd.openxmlformats-package.relationships+xml"/>
  <Override PartName="/ppt/slides/_rels/slide5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44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43.xml" ContentType="application/vnd.openxmlformats-officedocument.presentationml.slide+xml"/>
  <Override PartName="/ppt/slides/slide9.xml" ContentType="application/vnd.openxmlformats-officedocument.presentationml.slide+xml"/>
  <Override PartName="/ppt/slides/slide18.xml" ContentType="application/vnd.openxmlformats-officedocument.presentationml.slide+xml"/>
  <Override PartName="/ppt/slides/slide42.xml" ContentType="application/vnd.openxmlformats-officedocument.presentationml.slide+xml"/>
  <Override PartName="/ppt/slides/slide8.xml" ContentType="application/vnd.openxmlformats-officedocument.presentationml.slide+xml"/>
  <Override PartName="/ppt/slides/slide17.xml" ContentType="application/vnd.openxmlformats-officedocument.presentationml.slide+xml"/>
  <Override PartName="/ppt/slides/slide41.xml" ContentType="application/vnd.openxmlformats-officedocument.presentationml.slide+xml"/>
  <Override PartName="/ppt/slides/slide7.xml" ContentType="application/vnd.openxmlformats-officedocument.presentationml.slide+xml"/>
  <Override PartName="/ppt/slides/slide16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13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6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<Relationship Id="rId48" Type="http://schemas.openxmlformats.org/officeDocument/2006/relationships/slide" Target="slides/slide40.xml"/><Relationship Id="rId49" Type="http://schemas.openxmlformats.org/officeDocument/2006/relationships/slide" Target="slides/slide41.xml"/><Relationship Id="rId50" Type="http://schemas.openxmlformats.org/officeDocument/2006/relationships/slide" Target="slides/slide42.xml"/><Relationship Id="rId51" Type="http://schemas.openxmlformats.org/officeDocument/2006/relationships/slide" Target="slides/slide43.xml"/><Relationship Id="rId52" Type="http://schemas.openxmlformats.org/officeDocument/2006/relationships/slide" Target="slides/slide44.xml"/>
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bIns="0" lIns="0" rIns="0" tIns="0" wrap="none"/>
          <a:p>
            <a:r>
              <a:rPr lang="de-CH"/>
              <a:t>Click to edit the notes format</a:t>
            </a:r>
            <a:endParaRPr/>
          </a:p>
        </p:txBody>
      </p:sp>
      <p:sp>
        <p:nvSpPr>
          <p:cNvPr id="24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bIns="0" lIns="0" rIns="0" tIns="0" wrap="none"/>
          <a:p>
            <a:r>
              <a:rPr lang="de-CH"/>
              <a:t>&lt;header&gt;</a:t>
            </a:r>
            <a:endParaRPr/>
          </a:p>
        </p:txBody>
      </p:sp>
      <p:sp>
        <p:nvSpPr>
          <p:cNvPr id="246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bIns="0" lIns="0" rIns="0" tIns="0" wrap="none"/>
          <a:p>
            <a:pPr algn="r"/>
            <a:r>
              <a:rPr lang="de-CH"/>
              <a:t>&lt;date/time&gt;</a:t>
            </a:r>
            <a:endParaRPr/>
          </a:p>
        </p:txBody>
      </p:sp>
      <p:sp>
        <p:nvSpPr>
          <p:cNvPr id="247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anchor="b" bIns="0" lIns="0" rIns="0" tIns="0" wrap="none"/>
          <a:p>
            <a:r>
              <a:rPr lang="de-CH"/>
              <a:t>&lt;footer&gt;</a:t>
            </a:r>
            <a:endParaRPr/>
          </a:p>
        </p:txBody>
      </p:sp>
      <p:sp>
        <p:nvSpPr>
          <p:cNvPr id="248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anchor="b" bIns="0" lIns="0" rIns="0" tIns="0" wrap="none"/>
          <a:p>
            <a:pPr algn="r"/>
            <a:fld id="{C539C043-89D9-4246-BFC0-12976CAE2C61}" type="slidenum">
              <a:rPr lang="de-CH"/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29.xml.rels><?xml version="1.0" encoding="UTF-8"?>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
</Relationships>
</file>

<file path=ppt/notesSlides/_rels/notesSlide30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
</Relationships>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
</Relationships>
</file>

<file path=ppt/notesSlides/_rels/notesSlide32.xml.rels><?xml version="1.0" encoding="UTF-8"?>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
</Relationships>
</file>

<file path=ppt/notesSlides/_rels/notesSlide33.xml.rels><?xml version="1.0" encoding="UTF-8"?>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
</Relationships>
</file>

<file path=ppt/notesSlides/_rels/notesSlide34.xml.rels><?xml version="1.0" encoding="UTF-8"?>
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StarSymbol"/>
              <a:buChar char="-"/>
            </a:pPr>
            <a:r>
              <a:rPr lang="de-CH"/>
              <a:t>Vorstellen wie wir zu den eben gezeigten Resultaten gekommen sind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de-CH"/>
              <a:t>Arzt war Benutzer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de-CH"/>
              <a:t>Sehr im Zentrum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- Prozess fliessend, festgestellt in der Überarbeitung.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  </a:t>
            </a:r>
            <a:r>
              <a:rPr lang="de-CH"/>
              <a:t>Diskussionen sind übergreifend.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- Teilweise Schwierig zuzuordnen</a:t>
            </a:r>
            <a:endParaRPr/>
          </a:p>
        </p:txBody>
      </p:sp>
      <p:sp>
        <p:nvSpPr>
          <p:cNvPr id="453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516F45CE-896A-45B5-B6B2-0186F75B2F6B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Scoping 1: 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Limitations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1 Week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Out of Scope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Keine eigetnliche Patientenverwaltung, (patient adden , termine etc.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Erfolg 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Mehr Information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Weniger Nachforschungs Zeit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Weniger Fehler bei Medikamenten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In Scope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Informationsverlinkung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Add/Edit Informationene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Arzt in der Mitte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Übersicht Patient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Medikamente 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Vorgeschichte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Kompakte Informatio über den Patienten dem arzt zur verfügung stellen.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455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36C2CE4F-25A9-411E-805D-958F4B462ECB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StarSymbol"/>
              <a:buChar char="-"/>
            </a:pPr>
            <a:r>
              <a:rPr lang="de-CH"/>
              <a:t>Was wollen wir machen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de-CH"/>
              <a:t>Information für den Arzt im Mittelpunkt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Arzt in der Mitte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Übersicht Patient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Medikamente 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Vorgeschichte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Kompakte Informatio über den Patienten dem arzt zur verfügung stellen.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Limitations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1 Week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Out of Scope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Keine eigetnliche Patientenverwaltung, (patient adden , termine etc.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Erfolg (Schwierig zu messen)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Mehr Information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Weniger Nachforschungs Zeit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Weniger Fehler bei Medikamenten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In Scope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Informationsverlinkung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Add/Edit Informationene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457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B1A9B719-D54B-416E-93BC-2A7443C155BD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Research 1:</a:t>
            </a:r>
            <a:endParaRPr/>
          </a:p>
          <a:p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de-CH"/>
              <a:t>Schwierig am ersten Abend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de-CH"/>
              <a:t>Fragen für Interview definiert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de-CH"/>
              <a:t>Internetrecherche (bericht über Tagesablauf) &gt; Gruppentherapie, Schreibarbeit berichte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Fragen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Welche Patienten Informationen Werden benötigt?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Weil weit zurück muss die History sofort Sichtbar sein?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Wie ist die bevorzugte Interaktion mit dem System?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459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60F291E9-FF7F-44C6-9BAB-943E807BE502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Synthesize 1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Uns vorgestellt wie der Arzt Arbeiten könnte (hypothetisch)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461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40B87009-7B4A-4274-97DB-3ECAB3FEEE03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Erstes Userscenrario- Storyboard, voher von Bregi vorgestellt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463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1F22E662-4672-49F5-8EEA-76AFE77E210F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de-CH"/>
              <a:t>Erstes Userscenrario- Storyboard, voher von Bregi vorgestellt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465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E27B3DD7-D01B-4868-BFA3-E92B1A122B43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467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1D0CAA79-9CBD-4B35-92B9-6813067EAC9D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Diskussion über erste Prototypen </a:t>
            </a:r>
            <a:endParaRPr/>
          </a:p>
          <a:p>
            <a:r>
              <a:rPr lang="de-CH"/>
              <a:t>Ende erste Lektionen Mittwoch</a:t>
            </a:r>
            <a:endParaRPr/>
          </a:p>
          <a:p>
            <a:endParaRPr/>
          </a:p>
          <a:p>
            <a:endParaRPr/>
          </a:p>
          <a:p>
            <a:endParaRPr/>
          </a:p>
        </p:txBody>
      </p:sp>
      <p:sp>
        <p:nvSpPr>
          <p:cNvPr id="469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6D265226-7D9B-4593-9952-58AE8F9ADA4C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Seiler hat ein Interview gemacht, </a:t>
            </a:r>
            <a:endParaRPr/>
          </a:p>
          <a:p>
            <a:endParaRPr/>
          </a:p>
          <a:p>
            <a:endParaRPr/>
          </a:p>
          <a:p>
            <a:endParaRPr/>
          </a:p>
        </p:txBody>
      </p:sp>
      <p:sp>
        <p:nvSpPr>
          <p:cNvPr id="471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868B5E41-7B5C-4CEB-8938-C3651C358CB7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Besprechen der resultate aus dem Interview. </a:t>
            </a:r>
            <a:endParaRPr/>
          </a:p>
          <a:p>
            <a:endParaRPr/>
          </a:p>
          <a:p>
            <a:r>
              <a:rPr lang="de-CH"/>
              <a:t>Besondere Punkte: </a:t>
            </a:r>
            <a:endParaRPr/>
          </a:p>
          <a:p>
            <a:r>
              <a:rPr lang="de-CH"/>
              <a:t>Achtung nicht zu viele Warning, weil solche schon zu Hauf in Spitälern vorhanden sind und merheitlich ignoriert werden.</a:t>
            </a:r>
            <a:endParaRPr/>
          </a:p>
          <a:p>
            <a:r>
              <a:rPr lang="de-CH"/>
              <a:t>Diagnose / Krankenblatt</a:t>
            </a:r>
            <a:endParaRPr/>
          </a:p>
          <a:p>
            <a:r>
              <a:rPr lang="de-CH"/>
              <a:t>Bericht &gt; Standartisiert. </a:t>
            </a:r>
            <a:endParaRPr/>
          </a:p>
          <a:p>
            <a:r>
              <a:rPr lang="de-CH"/>
              <a:t>Rechnung &gt; zeiterfasseung pro behandlung.</a:t>
            </a:r>
            <a:endParaRPr/>
          </a:p>
          <a:p>
            <a:r>
              <a:rPr lang="de-CH"/>
              <a:t>Allergien sind wichtig wegen Medikamenten veschreibungen</a:t>
            </a:r>
            <a:endParaRPr/>
          </a:p>
          <a:p>
            <a:r>
              <a:rPr lang="de-CH"/>
              <a:t>Medikamenten Dosiergun &gt; Auswahlmöglichkeiten / welche meds nicht zusammengehen</a:t>
            </a:r>
            <a:endParaRPr/>
          </a:p>
          <a:p>
            <a:r>
              <a:rPr lang="de-CH"/>
              <a:t>Gewichtung der Informationen</a:t>
            </a:r>
            <a:endParaRPr/>
          </a:p>
          <a:p>
            <a:r>
              <a:rPr lang="de-CH"/>
              <a:t>Gefährdung selbstgefährdung</a:t>
            </a:r>
            <a:endParaRPr/>
          </a:p>
          <a:p>
            <a:r>
              <a:rPr lang="de-CH"/>
              <a:t>Nimmt er die medis oder nicht </a:t>
            </a:r>
            <a:endParaRPr/>
          </a:p>
          <a:p>
            <a:r>
              <a:rPr lang="de-CH"/>
              <a:t>Eingabe: neurales interface / copy pasete wichtig.</a:t>
            </a:r>
            <a:endParaRPr/>
          </a:p>
          <a:p>
            <a:r>
              <a:rPr lang="de-CH"/>
              <a:t>Dokumente anhängen, notizen erfassen</a:t>
            </a:r>
            <a:endParaRPr/>
          </a:p>
          <a:p>
            <a:r>
              <a:rPr lang="de-CH"/>
              <a:t>Berichte</a:t>
            </a:r>
            <a:endParaRPr/>
          </a:p>
          <a:p>
            <a:r>
              <a:rPr lang="de-CH"/>
              <a:t>Blutwerte, berichte von Laborne etc. Die unguten werte hervorheben.</a:t>
            </a:r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sp>
        <p:nvSpPr>
          <p:cNvPr id="473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48E93F48-0B10-4843-B68C-D2DF7D5152D9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Zurück zum Scoping</a:t>
            </a:r>
            <a:endParaRPr/>
          </a:p>
        </p:txBody>
      </p:sp>
      <p:sp>
        <p:nvSpPr>
          <p:cNvPr id="475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23746341-19B6-41DD-8798-AA61451A2B5D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3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- Feedback aus dem Interview ins Scoping eingebunden. </a:t>
            </a:r>
            <a:endParaRPr/>
          </a:p>
          <a:p>
            <a:r>
              <a:rPr lang="de-CH"/>
              <a:t>- Genauer Spezifiziert was wir machen wollen</a:t>
            </a:r>
            <a:endParaRPr/>
          </a:p>
        </p:txBody>
      </p:sp>
      <p:sp>
        <p:nvSpPr>
          <p:cNvPr id="477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1D48F323-E3AF-4012-9011-51AE59A860E2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- Zurück zu Sythesize,</a:t>
            </a:r>
            <a:endParaRPr/>
          </a:p>
          <a:p>
            <a:pPr>
              <a:lnSpc>
                <a:spcPct val="100000"/>
              </a:lnSpc>
            </a:pPr>
            <a:r>
              <a:rPr lang="de-CH"/>
              <a:t>- Die die drei Personas erstellt, versucht uns usecases vorzustellen, </a:t>
            </a:r>
            <a:endParaRPr/>
          </a:p>
        </p:txBody>
      </p:sp>
      <p:sp>
        <p:nvSpPr>
          <p:cNvPr id="479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2D92CDFE-15BD-48CB-9E8A-68E9DD438D76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3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Design 2:</a:t>
            </a:r>
            <a:endParaRPr/>
          </a:p>
          <a:p>
            <a:r>
              <a:rPr lang="de-CH"/>
              <a:t>Storyboards erweitert, wie von Bregi vorgestellt</a:t>
            </a:r>
            <a:endParaRPr/>
          </a:p>
        </p:txBody>
      </p:sp>
      <p:sp>
        <p:nvSpPr>
          <p:cNvPr id="481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28FC6843-8775-4242-82C5-A15FC719DFDB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3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Prototype 2:</a:t>
            </a:r>
            <a:endParaRPr/>
          </a:p>
          <a:p>
            <a:endParaRPr/>
          </a:p>
          <a:p>
            <a:r>
              <a:rPr lang="de-CH"/>
              <a:t>- Jeder Hat einen Prototyp gezeichnet, </a:t>
            </a:r>
            <a:endParaRPr/>
          </a:p>
          <a:p>
            <a:r>
              <a:rPr lang="de-CH"/>
              <a:t>- Bregi wird die nachher noch kurz vorstellen. </a:t>
            </a:r>
            <a:endParaRPr/>
          </a:p>
        </p:txBody>
      </p:sp>
      <p:sp>
        <p:nvSpPr>
          <p:cNvPr id="483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F57400F2-607D-48A2-B551-EF3245370C3E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3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bIns="45000" lIns="90000" rIns="90000" tIns="45000"/>
          <a:p>
            <a:r>
              <a:rPr lang="de-CH"/>
              <a:t>Validate 2:</a:t>
            </a:r>
            <a:endParaRPr/>
          </a:p>
          <a:p>
            <a:endParaRPr/>
          </a:p>
          <a:p>
            <a:r>
              <a:rPr lang="de-CH"/>
              <a:t>- Die 4 Prototypen besprochen und versucht das beste von allen herauszunehmen.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de-CH"/>
              <a:t>So weit sind wir gekommen. 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de-CH"/>
              <a:t>Bregi stellt noch das Resultat vor.</a:t>
            </a:r>
            <a:endParaRPr/>
          </a:p>
        </p:txBody>
      </p:sp>
      <p:sp>
        <p:nvSpPr>
          <p:cNvPr id="485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8C491D23-2F88-4854-8E5B-FD2BC3A74C31}" type="slidenum">
              <a:rPr lang="de-CH">
                <a:solidFill>
                  <a:srgbClr val="4a4449"/>
                </a:solidFill>
                <a:latin typeface="Arial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04636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04636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56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04636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56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3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04636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56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59" name="PlaceHolder 5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7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04636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93" name="PlaceHolder 4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56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01" name="PlaceHolder 5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1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04636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8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31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32" name="PlaceHolder 4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56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39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40" name="PlaceHolder 5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4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43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56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-2520" y="5050800"/>
            <a:ext cx="3573720" cy="1806840"/>
          </a:xfrm>
          <a:prstGeom prst="rect">
            <a:avLst/>
          </a:prstGeom>
          <a:solidFill>
            <a:srgbClr val="f6438f"/>
          </a:solidFill>
        </p:spPr>
      </p:sp>
      <p:sp>
        <p:nvSpPr>
          <p:cNvPr id="1" name="CustomShape 2"/>
          <p:cNvSpPr/>
          <p:nvPr/>
        </p:nvSpPr>
        <p:spPr>
          <a:xfrm>
            <a:off x="-2520" y="5051160"/>
            <a:ext cx="9146160" cy="1806480"/>
          </a:xfrm>
          <a:prstGeom prst="rect">
            <a:avLst/>
          </a:prstGeom>
          <a:solidFill>
            <a:srgbClr val="5e565d"/>
          </a:solidFill>
        </p:spPr>
      </p:sp>
      <p:sp>
        <p:nvSpPr>
          <p:cNvPr id="2" name="CustomShape 3"/>
          <p:cNvSpPr/>
          <p:nvPr/>
        </p:nvSpPr>
        <p:spPr>
          <a:xfrm>
            <a:off x="0" y="2647800"/>
            <a:ext cx="3571560" cy="4209840"/>
          </a:xfrm>
          <a:prstGeom prst="rtTriangle">
            <a:avLst/>
          </a:prstGeom>
          <a:solidFill>
            <a:srgbClr val="f6438f"/>
          </a:solidFill>
        </p:spPr>
      </p:sp>
      <p:sp>
        <p:nvSpPr>
          <p:cNvPr id="3" name="CustomShape 4"/>
          <p:cNvSpPr/>
          <p:nvPr/>
        </p:nvSpPr>
        <p:spPr>
          <a:xfrm>
            <a:off x="-2520" y="-1080"/>
            <a:ext cx="9146160" cy="6858720"/>
          </a:xfrm>
          <a:prstGeom prst="rect">
            <a:avLst/>
          </a:prstGeom>
          <a:solidFill>
            <a:srgbClr val="5e565d"/>
          </a:solidFill>
        </p:spPr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1114920" y="3731040"/>
            <a:ext cx="5648400" cy="1203840"/>
          </a:xfrm>
          <a:prstGeom prst="rect">
            <a:avLst/>
          </a:prstGeom>
        </p:spPr>
        <p:txBody>
          <a:bodyPr anchor="b" bIns="9000"/>
          <a:p>
            <a:pPr>
              <a:lnSpc>
                <a:spcPct val="100000"/>
              </a:lnSpc>
            </a:pPr>
            <a:r>
              <a:rPr lang="de-CH" sz="3200">
                <a:solidFill>
                  <a:srgbClr val="4a4449"/>
                </a:solidFill>
                <a:latin typeface="Arial"/>
              </a:rPr>
              <a:t>Click to edit the title text formatTitelmasterformat durch Klicken bearbeiten</a:t>
            </a:r>
            <a:endParaRPr/>
          </a:p>
        </p:txBody>
      </p:sp>
      <p:sp>
        <p:nvSpPr>
          <p:cNvPr id="5" name="PlaceHolder 6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6" name="PlaceHolder 7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7" name="PlaceHolder 8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D3489975-9BC0-4F44-A4DA-F369DEB41B0B}" type="slidenum">
              <a:rPr lang="de-CH">
                <a:solidFill>
                  <a:srgbClr val="4a4449"/>
                </a:solidFill>
                <a:latin typeface="Arial"/>
              </a:rPr>
              <a:t>&lt;number&gt;</a:t>
            </a:fld>
            <a:endParaRPr/>
          </a:p>
        </p:txBody>
      </p:sp>
      <p:sp>
        <p:nvSpPr>
          <p:cNvPr id="8" name="PlaceHolder 9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de-CH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de-CH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de-CH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de-CH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de-CH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de-CH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de-CH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-2520" y="5050800"/>
            <a:ext cx="3573720" cy="1806840"/>
          </a:xfrm>
          <a:prstGeom prst="rect">
            <a:avLst/>
          </a:prstGeom>
          <a:solidFill>
            <a:srgbClr val="f6438f"/>
          </a:solidFill>
        </p:spPr>
      </p:sp>
      <p:sp>
        <p:nvSpPr>
          <p:cNvPr id="42" name="CustomShape 2"/>
          <p:cNvSpPr/>
          <p:nvPr/>
        </p:nvSpPr>
        <p:spPr>
          <a:xfrm>
            <a:off x="-2520" y="5051160"/>
            <a:ext cx="9146160" cy="1806480"/>
          </a:xfrm>
          <a:prstGeom prst="rect">
            <a:avLst/>
          </a:prstGeom>
          <a:solidFill>
            <a:srgbClr val="5e565d"/>
          </a:solidFill>
        </p:spPr>
      </p:sp>
      <p:sp>
        <p:nvSpPr>
          <p:cNvPr id="43" name="PlaceHolder 3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760" cy="5482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de-CH" sz="2800">
                <a:solidFill>
                  <a:srgbClr val="4a4449"/>
                </a:solidFill>
                <a:latin typeface="Arial"/>
              </a:rPr>
              <a:t>Click to edit the title text formatTitelmasterformat durch Klicken bearbeiten</a:t>
            </a:r>
            <a:endParaRPr/>
          </a:p>
        </p:txBody>
      </p:sp>
      <p:sp>
        <p:nvSpPr>
          <p:cNvPr id="44" name="PlaceHolder 4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45" name="PlaceHolder 5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46" name="PlaceHolder 6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919C5990-36DB-44FC-8786-5F9E76691E83}" type="slidenum">
              <a:rPr lang="de-CH">
                <a:solidFill>
                  <a:srgbClr val="4a4449"/>
                </a:solidFill>
                <a:latin typeface="Arial"/>
              </a:rPr>
              <a:t>&lt;number&gt;</a:t>
            </a:fld>
            <a:endParaRPr/>
          </a:p>
        </p:txBody>
      </p:sp>
      <p:sp>
        <p:nvSpPr>
          <p:cNvPr id="47" name="PlaceHolder 7"/>
          <p:cNvSpPr>
            <a:spLocks noGrp="1"/>
          </p:cNvSpPr>
          <p:nvPr>
            <p:ph type="body"/>
          </p:nvPr>
        </p:nvSpPr>
        <p:spPr>
          <a:xfrm>
            <a:off x="826920" y="1125360"/>
            <a:ext cx="7489440" cy="3671640"/>
          </a:xfrm>
          <a:prstGeom prst="rect">
            <a:avLst/>
          </a:prstGeom>
        </p:spPr>
        <p:txBody>
          <a:bodyPr bIns="45000" lIns="90000" rIns="90000" tIns="45000"/>
          <a:p>
            <a:pPr>
              <a:buSzPct val="45000"/>
              <a:buFont typeface="StarSymbol"/>
              <a:buChar char=""/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Seventh Outline LevelTextmasterformat bearbeiten</a:t>
            </a:r>
            <a:endParaRPr/>
          </a:p>
          <a:p>
            <a:pPr lvl="1">
              <a:lnSpc>
                <a:spcPct val="100000"/>
              </a:lnSpc>
              <a:buFont charset="2" typeface="Wingdings"/>
              <a:buChar char=""/>
            </a:pPr>
            <a:r>
              <a:rPr lang="de-CH" sz="1600">
                <a:solidFill>
                  <a:srgbClr val="4a4449"/>
                </a:solidFill>
                <a:latin typeface="Arial"/>
              </a:rPr>
              <a:t>Zweite Ebene</a:t>
            </a:r>
            <a:endParaRPr/>
          </a:p>
          <a:p>
            <a:pPr lvl="2">
              <a:lnSpc>
                <a:spcPct val="100000"/>
              </a:lnSpc>
              <a:buFont charset="2" typeface="Wingdings"/>
              <a:buChar char=""/>
            </a:pPr>
            <a:r>
              <a:rPr lang="de-CH" sz="1600">
                <a:solidFill>
                  <a:srgbClr val="4a4449"/>
                </a:solidFill>
                <a:latin typeface="Arial"/>
              </a:rPr>
              <a:t>Dritte Ebene</a:t>
            </a:r>
            <a:endParaRPr/>
          </a:p>
          <a:p>
            <a:pPr lvl="3">
              <a:lnSpc>
                <a:spcPct val="100000"/>
              </a:lnSpc>
              <a:buFont charset="2" typeface="Wingdings"/>
              <a:buChar char=""/>
            </a:pPr>
            <a:r>
              <a:rPr lang="de-CH" sz="1600">
                <a:solidFill>
                  <a:srgbClr val="4a4449"/>
                </a:solidFill>
                <a:latin typeface="Arial"/>
              </a:rPr>
              <a:t>Vierte Ebene</a:t>
            </a:r>
            <a:endParaRPr/>
          </a:p>
          <a:p>
            <a:pPr lvl="4">
              <a:lnSpc>
                <a:spcPct val="100000"/>
              </a:lnSpc>
              <a:buFont charset="2" typeface="Wingdings"/>
              <a:buChar char=""/>
            </a:pPr>
            <a:r>
              <a:rPr lang="de-CH" sz="1600">
                <a:solidFill>
                  <a:srgbClr val="4a4449"/>
                </a:solidFill>
                <a:latin typeface="Arial"/>
              </a:rPr>
              <a:t>Fünfte Ebene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-2520" y="5050800"/>
            <a:ext cx="3573720" cy="1806840"/>
          </a:xfrm>
          <a:prstGeom prst="rect">
            <a:avLst/>
          </a:prstGeom>
          <a:solidFill>
            <a:srgbClr val="f6438f"/>
          </a:solidFill>
        </p:spPr>
      </p:sp>
      <p:sp>
        <p:nvSpPr>
          <p:cNvPr id="81" name="CustomShape 2"/>
          <p:cNvSpPr/>
          <p:nvPr/>
        </p:nvSpPr>
        <p:spPr>
          <a:xfrm>
            <a:off x="-2520" y="5051160"/>
            <a:ext cx="9146160" cy="1806480"/>
          </a:xfrm>
          <a:prstGeom prst="rect">
            <a:avLst/>
          </a:prstGeom>
          <a:solidFill>
            <a:srgbClr val="5e565d"/>
          </a:solidFill>
        </p:spPr>
      </p:sp>
      <p:sp>
        <p:nvSpPr>
          <p:cNvPr id="82" name="CustomShape 3"/>
          <p:cNvSpPr/>
          <p:nvPr/>
        </p:nvSpPr>
        <p:spPr>
          <a:xfrm>
            <a:off x="-2520" y="-1080"/>
            <a:ext cx="9146160" cy="6858720"/>
          </a:xfrm>
          <a:prstGeom prst="rect">
            <a:avLst/>
          </a:prstGeom>
          <a:solidFill>
            <a:srgbClr val="f6438f"/>
          </a:solidFill>
        </p:spPr>
      </p:sp>
      <p:sp>
        <p:nvSpPr>
          <p:cNvPr id="83" name="CustomShape 4"/>
          <p:cNvSpPr/>
          <p:nvPr/>
        </p:nvSpPr>
        <p:spPr>
          <a:xfrm>
            <a:off x="0" y="2647800"/>
            <a:ext cx="3571560" cy="4209840"/>
          </a:xfrm>
          <a:prstGeom prst="rtTriangle">
            <a:avLst/>
          </a:prstGeom>
          <a:solidFill>
            <a:srgbClr val="5e565d"/>
          </a:solidFill>
        </p:spPr>
      </p:sp>
      <p:sp>
        <p:nvSpPr>
          <p:cNvPr id="84" name="PlaceHolder 5"/>
          <p:cNvSpPr>
            <a:spLocks noGrp="1"/>
          </p:cNvSpPr>
          <p:nvPr>
            <p:ph type="title"/>
          </p:nvPr>
        </p:nvSpPr>
        <p:spPr>
          <a:xfrm>
            <a:off x="1116360" y="3728520"/>
            <a:ext cx="5650560" cy="1207080"/>
          </a:xfrm>
          <a:prstGeom prst="rect">
            <a:avLst/>
          </a:prstGeom>
        </p:spPr>
        <p:txBody>
          <a:bodyPr anchor="b" bIns="9000"/>
          <a:p>
            <a:pPr>
              <a:lnSpc>
                <a:spcPct val="100000"/>
              </a:lnSpc>
            </a:pPr>
            <a:r>
              <a:rPr lang="de-CH" sz="3200">
                <a:solidFill>
                  <a:srgbClr val="4a4449"/>
                </a:solidFill>
                <a:latin typeface="Arial"/>
              </a:rPr>
              <a:t>Click to edit the title text formatTitelmasterformat durch Klicken bearbeiten</a:t>
            </a:r>
            <a:endParaRPr/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1906560" y="4644360"/>
            <a:ext cx="6510240" cy="32868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de-CH" sz="1400">
                <a:solidFill>
                  <a:srgbClr val="4a4449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de-CH" sz="1400">
                <a:solidFill>
                  <a:srgbClr val="4a4449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de-CH" sz="1400">
                <a:solidFill>
                  <a:srgbClr val="4a4449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de-CH" sz="1400">
                <a:solidFill>
                  <a:srgbClr val="4a4449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de-CH" sz="1400">
                <a:solidFill>
                  <a:srgbClr val="4a4449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de-CH" sz="1400">
                <a:solidFill>
                  <a:srgbClr val="4a4449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de-CH" sz="1400">
                <a:solidFill>
                  <a:srgbClr val="4a4449"/>
                </a:solidFill>
                <a:latin typeface="Arial"/>
              </a:rPr>
              <a:t>Seventh Outline LevelTextmasterformat bearbeiten</a:t>
            </a:r>
            <a:endParaRPr/>
          </a:p>
        </p:txBody>
      </p:sp>
      <p:sp>
        <p:nvSpPr>
          <p:cNvPr id="86" name="PlaceHolder 7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87" name="PlaceHolder 8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88" name="PlaceHolder 9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0AC650CC-E23A-4BA2-A60C-65A5963E7391}" type="slidenum">
              <a:rPr lang="de-CH">
                <a:solidFill>
                  <a:srgbClr val="4a4449"/>
                </a:solidFill>
                <a:latin typeface="Arial"/>
              </a:rPr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-2520" y="5050800"/>
            <a:ext cx="3573720" cy="1806840"/>
          </a:xfrm>
          <a:prstGeom prst="rect">
            <a:avLst/>
          </a:prstGeom>
          <a:solidFill>
            <a:srgbClr val="f6438f"/>
          </a:solidFill>
        </p:spPr>
      </p:sp>
      <p:sp>
        <p:nvSpPr>
          <p:cNvPr id="122" name="CustomShape 2"/>
          <p:cNvSpPr/>
          <p:nvPr/>
        </p:nvSpPr>
        <p:spPr>
          <a:xfrm>
            <a:off x="-2520" y="5051160"/>
            <a:ext cx="9146160" cy="1806480"/>
          </a:xfrm>
          <a:prstGeom prst="rect">
            <a:avLst/>
          </a:prstGeom>
          <a:solidFill>
            <a:srgbClr val="5e565d"/>
          </a:solidFill>
        </p:spPr>
      </p:sp>
      <p:sp>
        <p:nvSpPr>
          <p:cNvPr id="123" name="CustomShape 3"/>
          <p:cNvSpPr/>
          <p:nvPr/>
        </p:nvSpPr>
        <p:spPr>
          <a:xfrm>
            <a:off x="0" y="2647800"/>
            <a:ext cx="3571560" cy="4209840"/>
          </a:xfrm>
          <a:prstGeom prst="rtTriangle">
            <a:avLst/>
          </a:prstGeom>
          <a:solidFill>
            <a:srgbClr val="f6438f"/>
          </a:solidFill>
        </p:spPr>
      </p:sp>
      <p:sp>
        <p:nvSpPr>
          <p:cNvPr id="124" name="CustomShape 4"/>
          <p:cNvSpPr/>
          <p:nvPr/>
        </p:nvSpPr>
        <p:spPr>
          <a:xfrm>
            <a:off x="7724880" y="0"/>
            <a:ext cx="6857640" cy="7724520"/>
          </a:xfrm>
          <a:prstGeom prst="rtTriangle">
            <a:avLst/>
          </a:prstGeom>
          <a:solidFill>
            <a:srgbClr val="5e565d"/>
          </a:solidFill>
        </p:spPr>
      </p:sp>
      <p:sp>
        <p:nvSpPr>
          <p:cNvPr id="125" name="PlaceHolder 5"/>
          <p:cNvSpPr>
            <a:spLocks noGrp="1"/>
          </p:cNvSpPr>
          <p:nvPr>
            <p:ph type="title"/>
          </p:nvPr>
        </p:nvSpPr>
        <p:spPr>
          <a:xfrm>
            <a:off x="1066680" y="3419280"/>
            <a:ext cx="5211720" cy="1089000"/>
          </a:xfrm>
          <a:prstGeom prst="rect">
            <a:avLst/>
          </a:prstGeom>
        </p:spPr>
        <p:txBody>
          <a:bodyPr anchor="b" bIns="0"/>
          <a:p>
            <a:pPr>
              <a:lnSpc>
                <a:spcPct val="100000"/>
              </a:lnSpc>
            </a:pPr>
            <a:r>
              <a:rPr lang="de-CH" sz="2800">
                <a:solidFill>
                  <a:srgbClr val="ffffff"/>
                </a:solidFill>
                <a:latin typeface="Arial"/>
              </a:rPr>
              <a:t>Click to edit the title text formatTitelmasterformat durch Klicken bearbeiten</a:t>
            </a:r>
            <a:endParaRPr/>
          </a:p>
        </p:txBody>
      </p:sp>
      <p:sp>
        <p:nvSpPr>
          <p:cNvPr id="126" name="PlaceHolder 6"/>
          <p:cNvSpPr>
            <a:spLocks noGrp="1"/>
          </p:cNvSpPr>
          <p:nvPr>
            <p:ph type="body"/>
          </p:nvPr>
        </p:nvSpPr>
        <p:spPr>
          <a:xfrm>
            <a:off x="4749480" y="2619000"/>
            <a:ext cx="3807360" cy="332424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b="1" lang="de-CH" sz="3200">
                <a:solidFill>
                  <a:srgbClr val="4a4449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b="1" lang="de-CH" sz="3200">
                <a:solidFill>
                  <a:srgbClr val="4a4449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b="1" lang="de-CH" sz="3200">
                <a:solidFill>
                  <a:srgbClr val="4a4449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b="1" lang="de-CH" sz="3200">
                <a:solidFill>
                  <a:srgbClr val="4a4449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b="1" lang="de-CH" sz="3200">
                <a:solidFill>
                  <a:srgbClr val="4a4449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b="1" lang="de-CH" sz="3200">
                <a:solidFill>
                  <a:srgbClr val="4a4449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3200">
                <a:solidFill>
                  <a:srgbClr val="4a4449"/>
                </a:solidFill>
                <a:latin typeface="Arial"/>
              </a:rPr>
              <a:t>Seventh Outline LevelTextmasterformat bearbeiten</a:t>
            </a:r>
            <a:endParaRPr/>
          </a:p>
          <a:p>
            <a:pPr lvl="1">
              <a:lnSpc>
                <a:spcPct val="100000"/>
              </a:lnSpc>
              <a:buFont charset="2" typeface="Wingdings"/>
              <a:buChar char=""/>
            </a:pPr>
            <a:r>
              <a:rPr lang="de-CH" sz="2800">
                <a:solidFill>
                  <a:srgbClr val="4a4449"/>
                </a:solidFill>
                <a:latin typeface="Arial"/>
              </a:rPr>
              <a:t>Zweite Ebene</a:t>
            </a:r>
            <a:endParaRPr/>
          </a:p>
          <a:p>
            <a:pPr lvl="2">
              <a:lnSpc>
                <a:spcPct val="100000"/>
              </a:lnSpc>
              <a:buFont charset="2" typeface="Wingdings"/>
              <a:buChar char=""/>
            </a:pPr>
            <a:r>
              <a:rPr lang="de-CH" sz="2400">
                <a:solidFill>
                  <a:srgbClr val="4a4449"/>
                </a:solidFill>
                <a:latin typeface="Arial"/>
              </a:rPr>
              <a:t>Dritte Ebene</a:t>
            </a:r>
            <a:endParaRPr/>
          </a:p>
          <a:p>
            <a:pPr lvl="3">
              <a:lnSpc>
                <a:spcPct val="100000"/>
              </a:lnSpc>
              <a:buFont charset="2" typeface="Wingdings"/>
              <a:buChar char=""/>
            </a:pPr>
            <a:r>
              <a:rPr lang="de-CH" sz="2000">
                <a:solidFill>
                  <a:srgbClr val="4a4449"/>
                </a:solidFill>
                <a:latin typeface="Arial"/>
              </a:rPr>
              <a:t>Vierte Ebene</a:t>
            </a:r>
            <a:endParaRPr/>
          </a:p>
          <a:p>
            <a:pPr lvl="4">
              <a:lnSpc>
                <a:spcPct val="100000"/>
              </a:lnSpc>
              <a:buFont charset="2" typeface="Wingdings"/>
              <a:buChar char=""/>
            </a:pPr>
            <a:r>
              <a:rPr lang="de-CH" sz="2000">
                <a:solidFill>
                  <a:srgbClr val="4a4449"/>
                </a:solidFill>
                <a:latin typeface="Arial"/>
              </a:rPr>
              <a:t>Fünfte Ebene</a:t>
            </a:r>
            <a:endParaRPr/>
          </a:p>
        </p:txBody>
      </p:sp>
      <p:sp>
        <p:nvSpPr>
          <p:cNvPr id="127" name="PlaceHolder 7"/>
          <p:cNvSpPr>
            <a:spLocks noGrp="1"/>
          </p:cNvSpPr>
          <p:nvPr>
            <p:ph type="body"/>
          </p:nvPr>
        </p:nvSpPr>
        <p:spPr>
          <a:xfrm>
            <a:off x="1804320" y="4230720"/>
            <a:ext cx="5794560" cy="622800"/>
          </a:xfrm>
          <a:prstGeom prst="rect">
            <a:avLst/>
          </a:prstGeom>
        </p:spPr>
        <p:txBody>
          <a:bodyPr anchor="ctr"/>
          <a:p>
            <a:pPr>
              <a:buSzPct val="45000"/>
              <a:buFont typeface="StarSymbol"/>
              <a:buChar char=""/>
            </a:pPr>
            <a:r>
              <a:rPr b="1" lang="de-CH" sz="1400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b="1" lang="de-CH" sz="1400">
                <a:solidFill>
                  <a:srgbClr val="ffffff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b="1" lang="de-CH" sz="1400">
                <a:solidFill>
                  <a:srgbClr val="ffffff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b="1" lang="de-CH" sz="1400">
                <a:solidFill>
                  <a:srgbClr val="ffffff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b="1" lang="de-CH" sz="1400">
                <a:solidFill>
                  <a:srgbClr val="ffffff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b="1" lang="de-CH" sz="1400">
                <a:solidFill>
                  <a:srgbClr val="ffffff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400">
                <a:solidFill>
                  <a:srgbClr val="ffffff"/>
                </a:solidFill>
                <a:latin typeface="Arial"/>
              </a:rPr>
              <a:t>Seventh Outline LevelTextmasterformat bearbeiten</a:t>
            </a:r>
            <a:endParaRPr/>
          </a:p>
        </p:txBody>
      </p:sp>
      <p:sp>
        <p:nvSpPr>
          <p:cNvPr id="128" name="PlaceHolder 8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129" name="PlaceHolder 9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130" name="PlaceHolder 10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66283370-7ECC-4313-B67E-E3EB12D21447}" type="slidenum">
              <a:rPr lang="de-CH">
                <a:solidFill>
                  <a:srgbClr val="4a4449"/>
                </a:solidFill>
                <a:latin typeface="Arial"/>
              </a:rPr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-2520" y="5050800"/>
            <a:ext cx="3573720" cy="1806840"/>
          </a:xfrm>
          <a:prstGeom prst="rect">
            <a:avLst/>
          </a:prstGeom>
          <a:solidFill>
            <a:srgbClr val="f6438f"/>
          </a:solidFill>
        </p:spPr>
      </p:sp>
      <p:sp>
        <p:nvSpPr>
          <p:cNvPr id="164" name="CustomShape 2"/>
          <p:cNvSpPr/>
          <p:nvPr/>
        </p:nvSpPr>
        <p:spPr>
          <a:xfrm>
            <a:off x="-2520" y="5051160"/>
            <a:ext cx="9146160" cy="1806480"/>
          </a:xfrm>
          <a:prstGeom prst="rect">
            <a:avLst/>
          </a:prstGeom>
          <a:solidFill>
            <a:srgbClr val="5e565d"/>
          </a:solidFill>
        </p:spPr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2028960" y="0"/>
            <a:ext cx="7114680" cy="6857640"/>
          </a:xfrm>
          <a:prstGeom prst="rect">
            <a:avLst/>
          </a:prstGeom>
        </p:spPr>
        <p:txBody>
          <a:bodyPr anchor="ctr" bIns="45000" lIns="90000" rIns="182880" tIns="45000"/>
          <a:p>
            <a:pPr>
              <a:buSzPct val="45000"/>
              <a:buFont typeface="StarSymbol"/>
              <a:buChar char=""/>
            </a:pPr>
            <a:r>
              <a:rPr lang="de-CH">
                <a:solidFill>
                  <a:srgbClr val="4a4449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de-CH">
                <a:solidFill>
                  <a:srgbClr val="4a4449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de-CH">
                <a:solidFill>
                  <a:srgbClr val="4a4449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de-CH">
                <a:solidFill>
                  <a:srgbClr val="4a4449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de-CH">
                <a:solidFill>
                  <a:srgbClr val="4a4449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de-CH">
                <a:solidFill>
                  <a:srgbClr val="4a4449"/>
                </a:solidFill>
                <a:latin typeface="Arial"/>
              </a:rPr>
              <a:t>Sixth Outline Level</a:t>
            </a:r>
            <a:endParaRPr/>
          </a:p>
          <a:p>
            <a:pPr algn="r">
              <a:lnSpc>
                <a:spcPct val="100000"/>
              </a:lnSpc>
            </a:pPr>
            <a:r>
              <a:rPr lang="de-CH">
                <a:solidFill>
                  <a:srgbClr val="4a4449"/>
                </a:solidFill>
                <a:latin typeface="Arial"/>
              </a:rPr>
              <a:t>Seventh Outline LevelBild durch Klicken auf Symbol hinzufügen</a:t>
            </a:r>
            <a:endParaRPr/>
          </a:p>
        </p:txBody>
      </p:sp>
      <p:sp>
        <p:nvSpPr>
          <p:cNvPr id="166" name="CustomShape 4"/>
          <p:cNvSpPr/>
          <p:nvPr/>
        </p:nvSpPr>
        <p:spPr>
          <a:xfrm>
            <a:off x="0" y="2647800"/>
            <a:ext cx="3571560" cy="4209840"/>
          </a:xfrm>
          <a:prstGeom prst="rtTriangle">
            <a:avLst/>
          </a:prstGeom>
          <a:solidFill>
            <a:srgbClr val="f6438f"/>
          </a:solidFill>
        </p:spPr>
      </p:sp>
      <p:sp>
        <p:nvSpPr>
          <p:cNvPr id="167" name="CustomShape 5"/>
          <p:cNvSpPr/>
          <p:nvPr/>
        </p:nvSpPr>
        <p:spPr>
          <a:xfrm>
            <a:off x="0" y="5048280"/>
            <a:ext cx="3571560" cy="1809360"/>
          </a:xfrm>
          <a:prstGeom prst="rect">
            <a:avLst/>
          </a:prstGeom>
          <a:solidFill>
            <a:srgbClr val="5e565d"/>
          </a:solidFill>
        </p:spPr>
      </p:sp>
      <p:sp>
        <p:nvSpPr>
          <p:cNvPr id="168" name="PlaceHolder 6"/>
          <p:cNvSpPr>
            <a:spLocks noGrp="1"/>
          </p:cNvSpPr>
          <p:nvPr>
            <p:ph type="title"/>
          </p:nvPr>
        </p:nvSpPr>
        <p:spPr>
          <a:xfrm>
            <a:off x="1059480" y="3623760"/>
            <a:ext cx="5486040" cy="86724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de-CH" sz="2800">
                <a:solidFill>
                  <a:srgbClr val="4a4449"/>
                </a:solidFill>
                <a:latin typeface="Arial"/>
              </a:rPr>
              <a:t>Click to edit the title text formatTitelmasterformat durch Klicken bearbeiten</a:t>
            </a:r>
            <a:endParaRPr/>
          </a:p>
        </p:txBody>
      </p:sp>
      <p:sp>
        <p:nvSpPr>
          <p:cNvPr id="169" name="PlaceHolder 7"/>
          <p:cNvSpPr>
            <a:spLocks noGrp="1"/>
          </p:cNvSpPr>
          <p:nvPr>
            <p:ph type="body"/>
          </p:nvPr>
        </p:nvSpPr>
        <p:spPr>
          <a:xfrm>
            <a:off x="1648080" y="4271040"/>
            <a:ext cx="6096240" cy="740160"/>
          </a:xfrm>
          <a:prstGeom prst="rect">
            <a:avLst/>
          </a:prstGeom>
        </p:spPr>
        <p:txBody>
          <a:bodyPr anchor="ctr"/>
          <a:p>
            <a:pPr>
              <a:buSzPct val="45000"/>
              <a:buFont typeface="StarSymbol"/>
              <a:buChar char=""/>
            </a:pPr>
            <a:r>
              <a:rPr b="1" lang="de-CH" sz="1400">
                <a:solidFill>
                  <a:srgbClr val="4a4449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b="1" lang="de-CH" sz="1400">
                <a:solidFill>
                  <a:srgbClr val="4a4449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b="1" lang="de-CH" sz="1400">
                <a:solidFill>
                  <a:srgbClr val="4a4449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b="1" lang="de-CH" sz="1400">
                <a:solidFill>
                  <a:srgbClr val="4a4449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b="1" lang="de-CH" sz="1400">
                <a:solidFill>
                  <a:srgbClr val="4a4449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b="1" lang="de-CH" sz="1400">
                <a:solidFill>
                  <a:srgbClr val="4a4449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400">
                <a:solidFill>
                  <a:srgbClr val="4a4449"/>
                </a:solidFill>
                <a:latin typeface="Arial"/>
              </a:rPr>
              <a:t>Seventh Outline LevelTextmasterformat bearbeiten</a:t>
            </a:r>
            <a:endParaRPr/>
          </a:p>
        </p:txBody>
      </p:sp>
      <p:sp>
        <p:nvSpPr>
          <p:cNvPr id="170" name="PlaceHolder 8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171" name="PlaceHolder 9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172" name="PlaceHolder 10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7B533F20-FE7E-4A51-95E0-2BCBFAE99673}" type="slidenum">
              <a:rPr lang="de-CH">
                <a:solidFill>
                  <a:srgbClr val="4a4449"/>
                </a:solidFill>
                <a:latin typeface="Arial"/>
              </a:rPr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-2520" y="5050800"/>
            <a:ext cx="3573720" cy="1806840"/>
          </a:xfrm>
          <a:prstGeom prst="rect">
            <a:avLst/>
          </a:prstGeom>
          <a:solidFill>
            <a:srgbClr val="f6438f"/>
          </a:solidFill>
        </p:spPr>
      </p:sp>
      <p:sp>
        <p:nvSpPr>
          <p:cNvPr id="206" name="CustomShape 2"/>
          <p:cNvSpPr/>
          <p:nvPr/>
        </p:nvSpPr>
        <p:spPr>
          <a:xfrm>
            <a:off x="-2520" y="5051160"/>
            <a:ext cx="9146160" cy="1806480"/>
          </a:xfrm>
          <a:prstGeom prst="rect">
            <a:avLst/>
          </a:prstGeom>
          <a:solidFill>
            <a:srgbClr val="5e565d"/>
          </a:solidFill>
        </p:spPr>
      </p:sp>
      <p:sp>
        <p:nvSpPr>
          <p:cNvPr id="207" name="PlaceHolder 3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208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209" name="PlaceHolder 5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1AEEA31E-85EE-41E8-B53A-BFF20726A108}" type="slidenum">
              <a:rPr lang="de-CH">
                <a:solidFill>
                  <a:srgbClr val="4a4449"/>
                </a:solidFill>
                <a:latin typeface="Arial"/>
              </a:rPr>
              <a:t>&lt;number&gt;</a:t>
            </a:fld>
            <a:endParaRPr/>
          </a:p>
        </p:txBody>
      </p:sp>
      <p:sp>
        <p:nvSpPr>
          <p:cNvPr id="210" name="PlaceHolder 6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anchor="ctr" bIns="0" lIns="0" rIns="0" tIns="0" wrap="none"/>
          <a:p>
            <a:r>
              <a:rPr lang="de-CH"/>
              <a:t>Click to edit the title text format</a:t>
            </a:r>
            <a:endParaRPr/>
          </a:p>
        </p:txBody>
      </p:sp>
      <p:sp>
        <p:nvSpPr>
          <p:cNvPr id="211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de-CH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de-CH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de-CH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de-CH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de-CH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de-CH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de-CH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4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4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4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4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4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61.xml"/><Relationship Id="rId3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jpe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61.xml"/><Relationship Id="rId5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2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61.xml"/><Relationship Id="rId3" Type="http://schemas.openxmlformats.org/officeDocument/2006/relationships/notesSlide" Target="../notesSlides/notesSlide3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32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3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34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6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6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6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6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6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6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6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6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Shape 1"/>
          <p:cNvSpPr txBox="1"/>
          <p:nvPr/>
        </p:nvSpPr>
        <p:spPr>
          <a:xfrm>
            <a:off x="1114920" y="3731040"/>
            <a:ext cx="5648400" cy="1203840"/>
          </a:xfrm>
          <a:prstGeom prst="rect">
            <a:avLst/>
          </a:prstGeom>
        </p:spPr>
        <p:txBody>
          <a:bodyPr anchor="b" bIns="9000"/>
          <a:p>
            <a:pPr>
              <a:lnSpc>
                <a:spcPct val="100000"/>
              </a:lnSpc>
            </a:pPr>
            <a:r>
              <a:rPr lang="de-CH" sz="3200">
                <a:solidFill>
                  <a:srgbClr val="4a4449"/>
                </a:solidFill>
                <a:latin typeface="Arial"/>
              </a:rPr>
              <a:t>Design Thinking</a:t>
            </a:r>
            <a:endParaRPr/>
          </a:p>
        </p:txBody>
      </p:sp>
      <p:sp>
        <p:nvSpPr>
          <p:cNvPr id="250" name="TextShape 2"/>
          <p:cNvSpPr txBox="1"/>
          <p:nvPr/>
        </p:nvSpPr>
        <p:spPr>
          <a:xfrm>
            <a:off x="1902960" y="4647240"/>
            <a:ext cx="6510600" cy="329040"/>
          </a:xfrm>
          <a:prstGeom prst="rect">
            <a:avLst/>
          </a:prstGeom>
        </p:spPr>
        <p:txBody>
          <a:bodyPr tIns="9000"/>
          <a:p>
            <a:pPr>
              <a:lnSpc>
                <a:spcPct val="100000"/>
              </a:lnSpc>
            </a:pPr>
            <a:r>
              <a:rPr lang="de-CH" sz="1400">
                <a:solidFill>
                  <a:srgbClr val="4a4449"/>
                </a:solidFill>
                <a:latin typeface="Arial"/>
              </a:rPr>
              <a:t>Project Pink MHC-PMS</a:t>
            </a:r>
            <a:endParaRPr/>
          </a:p>
        </p:txBody>
      </p:sp>
    </p:spTree>
  </p:cSld>
  <p:timing>
    <p:tnLst>
      <p:par>
        <p:cTn dur="indefinite" id="1" nodeType="tmRoot" restart="never">
          <p:childTnLst>
            <p:seq>
              <p:cTn id="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TextShape 1"/>
          <p:cNvSpPr txBox="1"/>
          <p:nvPr/>
        </p:nvSpPr>
        <p:spPr>
          <a:xfrm>
            <a:off x="1066680" y="3419280"/>
            <a:ext cx="5211720" cy="1089000"/>
          </a:xfrm>
          <a:prstGeom prst="rect">
            <a:avLst/>
          </a:prstGeom>
        </p:spPr>
        <p:txBody>
          <a:bodyPr anchor="b" bIns="0"/>
          <a:p>
            <a:endParaRPr/>
          </a:p>
        </p:txBody>
      </p:sp>
      <p:sp>
        <p:nvSpPr>
          <p:cNvPr id="270" name="TextShape 2"/>
          <p:cNvSpPr txBox="1"/>
          <p:nvPr/>
        </p:nvSpPr>
        <p:spPr>
          <a:xfrm>
            <a:off x="4749480" y="2619000"/>
            <a:ext cx="3807360" cy="33242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271" name="TextShape 3"/>
          <p:cNvSpPr txBox="1"/>
          <p:nvPr/>
        </p:nvSpPr>
        <p:spPr>
          <a:xfrm>
            <a:off x="1804320" y="4230720"/>
            <a:ext cx="5794560" cy="62280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pic>
        <p:nvPicPr>
          <p:cNvPr descr="" id="272" name="Grafik 5"/>
          <p:cNvPicPr/>
          <p:nvPr/>
        </p:nvPicPr>
        <p:blipFill>
          <a:blip r:embed="rId1"/>
          <a:stretch>
            <a:fillRect/>
          </a:stretch>
        </p:blipFill>
        <p:spPr>
          <a:xfrm>
            <a:off x="-121680" y="-1080"/>
            <a:ext cx="9546120" cy="6858720"/>
          </a:xfrm>
          <a:prstGeom prst="rect">
            <a:avLst/>
          </a:prstGeom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Shape 1"/>
          <p:cNvSpPr txBox="1"/>
          <p:nvPr/>
        </p:nvSpPr>
        <p:spPr>
          <a:xfrm>
            <a:off x="1059480" y="3623760"/>
            <a:ext cx="5486040" cy="86724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274" name="TextShape 2"/>
          <p:cNvSpPr txBox="1"/>
          <p:nvPr/>
        </p:nvSpPr>
        <p:spPr>
          <a:xfrm>
            <a:off x="1648080" y="4271040"/>
            <a:ext cx="6096240" cy="74016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pic>
        <p:nvPicPr>
          <p:cNvPr descr="" id="275" name="Grafik 4"/>
          <p:cNvPicPr/>
          <p:nvPr/>
        </p:nvPicPr>
        <p:blipFill>
          <a:blip r:embed="rId1"/>
          <a:stretch>
            <a:fillRect/>
          </a:stretch>
        </p:blipFill>
        <p:spPr>
          <a:xfrm>
            <a:off x="-475200" y="-21960"/>
            <a:ext cx="9618120" cy="6879600"/>
          </a:xfrm>
          <a:prstGeom prst="rect">
            <a:avLst/>
          </a:prstGeom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extShape 1"/>
          <p:cNvSpPr txBox="1"/>
          <p:nvPr/>
        </p:nvSpPr>
        <p:spPr>
          <a:xfrm>
            <a:off x="1059480" y="3623760"/>
            <a:ext cx="5486040" cy="86724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277" name="TextShape 2"/>
          <p:cNvSpPr txBox="1"/>
          <p:nvPr/>
        </p:nvSpPr>
        <p:spPr>
          <a:xfrm>
            <a:off x="1648080" y="4271040"/>
            <a:ext cx="6096240" cy="74016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pic>
        <p:nvPicPr>
          <p:cNvPr descr="" id="278" name="Grafik 4"/>
          <p:cNvPicPr/>
          <p:nvPr/>
        </p:nvPicPr>
        <p:blipFill>
          <a:blip r:embed="rId1"/>
          <a:stretch>
            <a:fillRect/>
          </a:stretch>
        </p:blipFill>
        <p:spPr>
          <a:xfrm>
            <a:off x="-900720" y="-2160"/>
            <a:ext cx="10443240" cy="6859800"/>
          </a:xfrm>
          <a:prstGeom prst="rect">
            <a:avLst/>
          </a:prstGeom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Shape 1"/>
          <p:cNvSpPr txBox="1"/>
          <p:nvPr/>
        </p:nvSpPr>
        <p:spPr>
          <a:xfrm>
            <a:off x="1059480" y="3623760"/>
            <a:ext cx="5486040" cy="86724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280" name="TextShape 2"/>
          <p:cNvSpPr txBox="1"/>
          <p:nvPr/>
        </p:nvSpPr>
        <p:spPr>
          <a:xfrm>
            <a:off x="1648080" y="4271040"/>
            <a:ext cx="6096240" cy="74016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pic>
        <p:nvPicPr>
          <p:cNvPr descr="" id="281" name="Grafik 4"/>
          <p:cNvPicPr/>
          <p:nvPr/>
        </p:nvPicPr>
        <p:blipFill>
          <a:blip r:embed="rId1"/>
          <a:stretch>
            <a:fillRect/>
          </a:stretch>
        </p:blipFill>
        <p:spPr>
          <a:xfrm>
            <a:off x="-396720" y="-48960"/>
            <a:ext cx="9857160" cy="6899760"/>
          </a:xfrm>
          <a:prstGeom prst="rect">
            <a:avLst/>
          </a:prstGeom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TextShape 1"/>
          <p:cNvSpPr txBox="1"/>
          <p:nvPr/>
        </p:nvSpPr>
        <p:spPr>
          <a:xfrm>
            <a:off x="1059480" y="3623760"/>
            <a:ext cx="5486040" cy="86724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283" name="TextShape 2"/>
          <p:cNvSpPr txBox="1"/>
          <p:nvPr/>
        </p:nvSpPr>
        <p:spPr>
          <a:xfrm>
            <a:off x="1648080" y="4271040"/>
            <a:ext cx="6096240" cy="74016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pic>
        <p:nvPicPr>
          <p:cNvPr descr="" id="284" name="Grafik 4"/>
          <p:cNvPicPr/>
          <p:nvPr/>
        </p:nvPicPr>
        <p:blipFill>
          <a:blip r:embed="rId1"/>
          <a:stretch>
            <a:fillRect/>
          </a:stretch>
        </p:blipFill>
        <p:spPr>
          <a:xfrm>
            <a:off x="-424800" y="-113760"/>
            <a:ext cx="9993240" cy="7085520"/>
          </a:xfrm>
          <a:prstGeom prst="rect">
            <a:avLst/>
          </a:prstGeom>
        </p:spPr>
      </p:pic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extShape 1"/>
          <p:cNvSpPr txBox="1"/>
          <p:nvPr/>
        </p:nvSpPr>
        <p:spPr>
          <a:xfrm>
            <a:off x="1059480" y="3623760"/>
            <a:ext cx="5486040" cy="86724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286" name="TextShape 2"/>
          <p:cNvSpPr txBox="1"/>
          <p:nvPr/>
        </p:nvSpPr>
        <p:spPr>
          <a:xfrm>
            <a:off x="1648080" y="4271040"/>
            <a:ext cx="6096240" cy="74016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pic>
        <p:nvPicPr>
          <p:cNvPr descr="" id="287" name="Grafik 4"/>
          <p:cNvPicPr/>
          <p:nvPr/>
        </p:nvPicPr>
        <p:blipFill>
          <a:blip r:embed="rId1"/>
          <a:stretch>
            <a:fillRect/>
          </a:stretch>
        </p:blipFill>
        <p:spPr>
          <a:xfrm>
            <a:off x="-66240" y="-335520"/>
            <a:ext cx="9194040" cy="7528680"/>
          </a:xfrm>
          <a:prstGeom prst="rect">
            <a:avLst/>
          </a:prstGeom>
        </p:spPr>
      </p:pic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TextShape 1"/>
          <p:cNvSpPr txBox="1"/>
          <p:nvPr/>
        </p:nvSpPr>
        <p:spPr>
          <a:xfrm>
            <a:off x="1059480" y="3623760"/>
            <a:ext cx="5486040" cy="86724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289" name="TextShape 2"/>
          <p:cNvSpPr txBox="1"/>
          <p:nvPr/>
        </p:nvSpPr>
        <p:spPr>
          <a:xfrm>
            <a:off x="1648080" y="4271040"/>
            <a:ext cx="6096240" cy="74016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pic>
        <p:nvPicPr>
          <p:cNvPr descr="" id="290" name="Grafik 4"/>
          <p:cNvPicPr/>
          <p:nvPr/>
        </p:nvPicPr>
        <p:blipFill>
          <a:blip r:embed="rId1"/>
          <a:stretch>
            <a:fillRect/>
          </a:stretch>
        </p:blipFill>
        <p:spPr>
          <a:xfrm>
            <a:off x="-540720" y="-34920"/>
            <a:ext cx="10335600" cy="6927480"/>
          </a:xfrm>
          <a:prstGeom prst="rect">
            <a:avLst/>
          </a:prstGeom>
        </p:spPr>
      </p:pic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extShape 1"/>
          <p:cNvSpPr txBox="1"/>
          <p:nvPr/>
        </p:nvSpPr>
        <p:spPr>
          <a:xfrm>
            <a:off x="1059480" y="3623760"/>
            <a:ext cx="5486040" cy="86724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292" name="TextShape 2"/>
          <p:cNvSpPr txBox="1"/>
          <p:nvPr/>
        </p:nvSpPr>
        <p:spPr>
          <a:xfrm>
            <a:off x="1648080" y="4271040"/>
            <a:ext cx="6096240" cy="74016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pic>
        <p:nvPicPr>
          <p:cNvPr descr="" id="293" name="Grafik 4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-227880"/>
            <a:ext cx="9739440" cy="7085520"/>
          </a:xfrm>
          <a:prstGeom prst="rect">
            <a:avLst/>
          </a:prstGeom>
        </p:spPr>
      </p:pic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Shape 1"/>
          <p:cNvSpPr txBox="1"/>
          <p:nvPr/>
        </p:nvSpPr>
        <p:spPr>
          <a:xfrm>
            <a:off x="1116360" y="3728520"/>
            <a:ext cx="5650560" cy="1207080"/>
          </a:xfrm>
          <a:prstGeom prst="rect">
            <a:avLst/>
          </a:prstGeom>
        </p:spPr>
        <p:txBody>
          <a:bodyPr anchor="b" bIns="9000"/>
          <a:p>
            <a:pPr>
              <a:lnSpc>
                <a:spcPct val="100000"/>
              </a:lnSpc>
            </a:pPr>
            <a:r>
              <a:rPr lang="de-CH" sz="3200">
                <a:solidFill>
                  <a:srgbClr val="4a4449"/>
                </a:solidFill>
                <a:latin typeface="Arial"/>
              </a:rPr>
              <a:t>Prozess </a:t>
            </a:r>
            <a:endParaRPr/>
          </a:p>
        </p:txBody>
      </p:sp>
    </p:spTree>
  </p:cSld>
  <p:timing>
    <p:tnLst>
      <p:par>
        <p:cTn dur="indefinite" id="15" nodeType="tmRoot" restart="never">
          <p:childTnLst>
            <p:seq>
              <p:cTn id="1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</p:spTree>
  </p:cSld>
  <p:timing>
    <p:tnLst>
      <p:par>
        <p:cTn dur="indefinite" id="17" nodeType="tmRoot" restart="never">
          <p:childTnLst>
            <p:seq>
              <p:cTn id="1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TextShape 1"/>
          <p:cNvSpPr txBox="1"/>
          <p:nvPr/>
        </p:nvSpPr>
        <p:spPr>
          <a:xfrm>
            <a:off x="822960" y="365760"/>
            <a:ext cx="7520760" cy="5482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de-CH" sz="2800">
                <a:solidFill>
                  <a:srgbClr val="4a4449"/>
                </a:solidFill>
                <a:latin typeface="Arial"/>
              </a:rPr>
              <a:t>Inhalt</a:t>
            </a:r>
            <a:endParaRPr/>
          </a:p>
        </p:txBody>
      </p:sp>
      <p:sp>
        <p:nvSpPr>
          <p:cNvPr id="252" name="TextShape 2"/>
          <p:cNvSpPr txBox="1"/>
          <p:nvPr/>
        </p:nvSpPr>
        <p:spPr>
          <a:xfrm>
            <a:off x="822960" y="1100520"/>
            <a:ext cx="7520760" cy="35794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charset="2" typeface="Wingdings"/>
              <a:buChar char=""/>
            </a:pPr>
            <a:r>
              <a:rPr lang="de-CH" sz="2000">
                <a:solidFill>
                  <a:srgbClr val="4a4449"/>
                </a:solidFill>
                <a:latin typeface="Arial"/>
              </a:rPr>
              <a:t>PERSONAS</a:t>
            </a:r>
            <a:endParaRPr/>
          </a:p>
          <a:p>
            <a:pPr>
              <a:lnSpc>
                <a:spcPct val="100000"/>
              </a:lnSpc>
              <a:buFont charset="2" typeface="Wingdings"/>
              <a:buChar char=""/>
            </a:pPr>
            <a:r>
              <a:rPr lang="de-CH" sz="2000">
                <a:solidFill>
                  <a:srgbClr val="4a4449"/>
                </a:solidFill>
                <a:latin typeface="Arial"/>
              </a:rPr>
              <a:t>STORYBOARD</a:t>
            </a:r>
            <a:endParaRPr/>
          </a:p>
          <a:p>
            <a:pPr>
              <a:lnSpc>
                <a:spcPct val="100000"/>
              </a:lnSpc>
              <a:buFont charset="2" typeface="Wingdings"/>
              <a:buChar char=""/>
            </a:pPr>
            <a:r>
              <a:rPr lang="de-CH" sz="2000">
                <a:solidFill>
                  <a:srgbClr val="4a4449"/>
                </a:solidFill>
                <a:latin typeface="Arial"/>
              </a:rPr>
              <a:t>PROZESS</a:t>
            </a:r>
            <a:endParaRPr/>
          </a:p>
          <a:p>
            <a:pPr>
              <a:lnSpc>
                <a:spcPct val="100000"/>
              </a:lnSpc>
              <a:buFont charset="2" typeface="Wingdings"/>
              <a:buChar char=""/>
            </a:pPr>
            <a:r>
              <a:rPr lang="de-CH" sz="2000">
                <a:solidFill>
                  <a:srgbClr val="4a4449"/>
                </a:solidFill>
                <a:latin typeface="Arial"/>
              </a:rPr>
              <a:t>PROTOTYPEN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dur="indefinite" id="3" nodeType="tmRoot" restart="never">
          <p:childTnLst>
            <p:seq>
              <p:cTn id="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296" name="Grafik 2"/>
          <p:cNvPicPr/>
          <p:nvPr/>
        </p:nvPicPr>
        <p:blipFill>
          <a:blip r:embed="rId1"/>
          <a:stretch>
            <a:fillRect/>
          </a:stretch>
        </p:blipFill>
        <p:spPr>
          <a:xfrm>
            <a:off x="539640" y="260640"/>
            <a:ext cx="8172000" cy="4601160"/>
          </a:xfrm>
          <a:prstGeom prst="rect">
            <a:avLst/>
          </a:prstGeom>
        </p:spPr>
      </p:pic>
    </p:spTree>
  </p:cSld>
  <p:timing>
    <p:tnLst>
      <p:par>
        <p:cTn dur="indefinite" id="19" nodeType="tmRoot" restart="never">
          <p:childTnLst>
            <p:seq>
              <p:cTn id="2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298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299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</p:spTree>
  </p:cSld>
  <p:timing>
    <p:tnLst>
      <p:par>
        <p:cTn dur="indefinite" id="21" nodeType="tmRoot" restart="never">
          <p:childTnLst>
            <p:seq>
              <p:cTn id="2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301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302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03" name="CustomShape 4"/>
          <p:cNvSpPr/>
          <p:nvPr/>
        </p:nvSpPr>
        <p:spPr>
          <a:xfrm>
            <a:off x="6164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SYNTHESIS</a:t>
            </a:r>
            <a:endParaRPr/>
          </a:p>
        </p:txBody>
      </p:sp>
      <p:sp>
        <p:nvSpPr>
          <p:cNvPr id="304" name="CustomShape 5"/>
          <p:cNvSpPr/>
          <p:nvPr/>
        </p:nvSpPr>
        <p:spPr>
          <a:xfrm>
            <a:off x="7209000" y="2277000"/>
            <a:ext cx="59796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</p:spTree>
  </p:cSld>
  <p:timing>
    <p:tnLst>
      <p:par>
        <p:cTn dur="indefinite" id="23" nodeType="tmRoot" restart="never">
          <p:childTnLst>
            <p:seq>
              <p:cTn id="2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306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307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08" name="CustomShape 4"/>
          <p:cNvSpPr/>
          <p:nvPr/>
        </p:nvSpPr>
        <p:spPr>
          <a:xfrm>
            <a:off x="6164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SYNTHESIS</a:t>
            </a:r>
            <a:endParaRPr/>
          </a:p>
        </p:txBody>
      </p:sp>
      <p:sp>
        <p:nvSpPr>
          <p:cNvPr id="309" name="CustomShape 5"/>
          <p:cNvSpPr/>
          <p:nvPr/>
        </p:nvSpPr>
        <p:spPr>
          <a:xfrm>
            <a:off x="7209000" y="2277000"/>
            <a:ext cx="59796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10" name="CustomShape 6"/>
          <p:cNvSpPr/>
          <p:nvPr/>
        </p:nvSpPr>
        <p:spPr>
          <a:xfrm>
            <a:off x="3708000" y="40006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DESIGN</a:t>
            </a:r>
            <a:endParaRPr/>
          </a:p>
        </p:txBody>
      </p:sp>
      <p:sp>
        <p:nvSpPr>
          <p:cNvPr id="311" name="CustomShape 7"/>
          <p:cNvSpPr/>
          <p:nvPr/>
        </p:nvSpPr>
        <p:spPr>
          <a:xfrm>
            <a:off x="6735600" y="43113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</p:spTree>
  </p:cSld>
  <p:timing>
    <p:tnLst>
      <p:par>
        <p:cTn dur="indefinite" id="25" nodeType="tmRoot" restart="never">
          <p:childTnLst>
            <p:seq>
              <p:cTn id="2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313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314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15" name="CustomShape 4"/>
          <p:cNvSpPr/>
          <p:nvPr/>
        </p:nvSpPr>
        <p:spPr>
          <a:xfrm>
            <a:off x="6164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SYNTHESIS</a:t>
            </a:r>
            <a:endParaRPr/>
          </a:p>
        </p:txBody>
      </p:sp>
      <p:sp>
        <p:nvSpPr>
          <p:cNvPr id="316" name="CustomShape 5"/>
          <p:cNvSpPr/>
          <p:nvPr/>
        </p:nvSpPr>
        <p:spPr>
          <a:xfrm>
            <a:off x="7209000" y="2277000"/>
            <a:ext cx="59796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17" name="CustomShape 6"/>
          <p:cNvSpPr/>
          <p:nvPr/>
        </p:nvSpPr>
        <p:spPr>
          <a:xfrm>
            <a:off x="3708000" y="40006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DESIGN</a:t>
            </a:r>
            <a:endParaRPr/>
          </a:p>
        </p:txBody>
      </p:sp>
      <p:sp>
        <p:nvSpPr>
          <p:cNvPr id="318" name="CustomShape 7"/>
          <p:cNvSpPr/>
          <p:nvPr/>
        </p:nvSpPr>
        <p:spPr>
          <a:xfrm>
            <a:off x="6735600" y="43113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19" name="CustomShape 8"/>
          <p:cNvSpPr/>
          <p:nvPr/>
        </p:nvSpPr>
        <p:spPr>
          <a:xfrm>
            <a:off x="1331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 sz="1750">
                <a:solidFill>
                  <a:srgbClr val="ffffff"/>
                </a:solidFill>
                <a:latin typeface="Arial"/>
              </a:rPr>
              <a:t>PROTOTYPE</a:t>
            </a:r>
            <a:endParaRPr/>
          </a:p>
        </p:txBody>
      </p:sp>
      <p:sp>
        <p:nvSpPr>
          <p:cNvPr id="320" name="CustomShape 9"/>
          <p:cNvSpPr/>
          <p:nvPr/>
        </p:nvSpPr>
        <p:spPr>
          <a:xfrm>
            <a:off x="3477600" y="4484160"/>
            <a:ext cx="76680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</p:spTree>
  </p:cSld>
  <p:timing>
    <p:tnLst>
      <p:par>
        <p:cTn dur="indefinite" id="27" nodeType="tmRoot" restart="never">
          <p:childTnLst>
            <p:seq>
              <p:cTn id="2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21" name="Grafik 1"/>
          <p:cNvPicPr/>
          <p:nvPr/>
        </p:nvPicPr>
        <p:blipFill>
          <a:blip r:embed="rId1"/>
          <a:stretch>
            <a:fillRect/>
          </a:stretch>
        </p:blipFill>
        <p:spPr>
          <a:xfrm>
            <a:off x="204120" y="492120"/>
            <a:ext cx="3143520" cy="4191480"/>
          </a:xfrm>
          <a:prstGeom prst="rect">
            <a:avLst/>
          </a:prstGeom>
        </p:spPr>
      </p:pic>
      <p:pic>
        <p:nvPicPr>
          <p:cNvPr descr="" id="322" name="Grafik 2"/>
          <p:cNvPicPr/>
          <p:nvPr/>
        </p:nvPicPr>
        <p:blipFill>
          <a:blip r:embed="rId2"/>
          <a:stretch>
            <a:fillRect/>
          </a:stretch>
        </p:blipFill>
        <p:spPr>
          <a:xfrm>
            <a:off x="3492000" y="548640"/>
            <a:ext cx="2330280" cy="4142880"/>
          </a:xfrm>
          <a:prstGeom prst="rect">
            <a:avLst/>
          </a:prstGeom>
        </p:spPr>
      </p:pic>
      <p:pic>
        <p:nvPicPr>
          <p:cNvPr descr="" id="323" name="Grafik 3"/>
          <p:cNvPicPr/>
          <p:nvPr/>
        </p:nvPicPr>
        <p:blipFill>
          <a:blip r:embed="rId3"/>
          <a:stretch>
            <a:fillRect/>
          </a:stretch>
        </p:blipFill>
        <p:spPr>
          <a:xfrm>
            <a:off x="5940000" y="476640"/>
            <a:ext cx="2975400" cy="4210560"/>
          </a:xfrm>
          <a:prstGeom prst="rect">
            <a:avLst/>
          </a:prstGeom>
        </p:spPr>
      </p:pic>
    </p:spTree>
  </p:cSld>
  <p:timing>
    <p:tnLst>
      <p:par>
        <p:cTn dur="indefinite" id="29" nodeType="tmRoot" restart="never">
          <p:childTnLst>
            <p:seq>
              <p:cTn id="3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325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326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27" name="CustomShape 4"/>
          <p:cNvSpPr/>
          <p:nvPr/>
        </p:nvSpPr>
        <p:spPr>
          <a:xfrm>
            <a:off x="6164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SYNTHESIS</a:t>
            </a:r>
            <a:endParaRPr/>
          </a:p>
        </p:txBody>
      </p:sp>
      <p:sp>
        <p:nvSpPr>
          <p:cNvPr id="328" name="CustomShape 5"/>
          <p:cNvSpPr/>
          <p:nvPr/>
        </p:nvSpPr>
        <p:spPr>
          <a:xfrm>
            <a:off x="7209000" y="2277000"/>
            <a:ext cx="59796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29" name="CustomShape 6"/>
          <p:cNvSpPr/>
          <p:nvPr/>
        </p:nvSpPr>
        <p:spPr>
          <a:xfrm>
            <a:off x="3708000" y="40006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DESIGN</a:t>
            </a:r>
            <a:endParaRPr/>
          </a:p>
        </p:txBody>
      </p:sp>
      <p:sp>
        <p:nvSpPr>
          <p:cNvPr id="330" name="CustomShape 7"/>
          <p:cNvSpPr/>
          <p:nvPr/>
        </p:nvSpPr>
        <p:spPr>
          <a:xfrm>
            <a:off x="6735600" y="43113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31" name="CustomShape 8"/>
          <p:cNvSpPr/>
          <p:nvPr/>
        </p:nvSpPr>
        <p:spPr>
          <a:xfrm>
            <a:off x="1331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 sz="1750">
                <a:solidFill>
                  <a:srgbClr val="ffffff"/>
                </a:solidFill>
                <a:latin typeface="Arial"/>
              </a:rPr>
              <a:t>PROTOTYPE</a:t>
            </a:r>
            <a:endParaRPr/>
          </a:p>
        </p:txBody>
      </p:sp>
      <p:sp>
        <p:nvSpPr>
          <p:cNvPr id="332" name="CustomShape 9"/>
          <p:cNvSpPr/>
          <p:nvPr/>
        </p:nvSpPr>
        <p:spPr>
          <a:xfrm>
            <a:off x="3477600" y="4484160"/>
            <a:ext cx="76680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33" name="CustomShape 10"/>
          <p:cNvSpPr/>
          <p:nvPr/>
        </p:nvSpPr>
        <p:spPr>
          <a:xfrm>
            <a:off x="139104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VALIDATE</a:t>
            </a:r>
            <a:endParaRPr/>
          </a:p>
        </p:txBody>
      </p:sp>
      <p:sp>
        <p:nvSpPr>
          <p:cNvPr id="334" name="CustomShape 11"/>
          <p:cNvSpPr/>
          <p:nvPr/>
        </p:nvSpPr>
        <p:spPr>
          <a:xfrm>
            <a:off x="2269800" y="2935440"/>
            <a:ext cx="69228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</p:spTree>
  </p:cSld>
  <p:timing>
    <p:tnLst>
      <p:par>
        <p:cTn dur="indefinite" id="31" nodeType="tmRoot" restart="never">
          <p:childTnLst>
            <p:seq>
              <p:cTn id="3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336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337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38" name="CustomShape 4"/>
          <p:cNvSpPr/>
          <p:nvPr/>
        </p:nvSpPr>
        <p:spPr>
          <a:xfrm>
            <a:off x="6164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SYNTHESIS</a:t>
            </a:r>
            <a:endParaRPr/>
          </a:p>
        </p:txBody>
      </p:sp>
      <p:sp>
        <p:nvSpPr>
          <p:cNvPr id="339" name="CustomShape 5"/>
          <p:cNvSpPr/>
          <p:nvPr/>
        </p:nvSpPr>
        <p:spPr>
          <a:xfrm>
            <a:off x="7209000" y="2277000"/>
            <a:ext cx="59796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40" name="CustomShape 6"/>
          <p:cNvSpPr/>
          <p:nvPr/>
        </p:nvSpPr>
        <p:spPr>
          <a:xfrm>
            <a:off x="3708000" y="40006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DESIGN</a:t>
            </a:r>
            <a:endParaRPr/>
          </a:p>
        </p:txBody>
      </p:sp>
      <p:sp>
        <p:nvSpPr>
          <p:cNvPr id="341" name="CustomShape 7"/>
          <p:cNvSpPr/>
          <p:nvPr/>
        </p:nvSpPr>
        <p:spPr>
          <a:xfrm>
            <a:off x="6735600" y="43113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42" name="CustomShape 8"/>
          <p:cNvSpPr/>
          <p:nvPr/>
        </p:nvSpPr>
        <p:spPr>
          <a:xfrm>
            <a:off x="1331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 sz="1750">
                <a:solidFill>
                  <a:srgbClr val="ffffff"/>
                </a:solidFill>
                <a:latin typeface="Arial"/>
              </a:rPr>
              <a:t>PROTOTYPE</a:t>
            </a:r>
            <a:endParaRPr/>
          </a:p>
        </p:txBody>
      </p:sp>
      <p:sp>
        <p:nvSpPr>
          <p:cNvPr id="343" name="CustomShape 9"/>
          <p:cNvSpPr/>
          <p:nvPr/>
        </p:nvSpPr>
        <p:spPr>
          <a:xfrm>
            <a:off x="3477600" y="4484160"/>
            <a:ext cx="76680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44" name="CustomShape 10"/>
          <p:cNvSpPr/>
          <p:nvPr/>
        </p:nvSpPr>
        <p:spPr>
          <a:xfrm>
            <a:off x="139104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VALIDATE</a:t>
            </a:r>
            <a:endParaRPr/>
          </a:p>
        </p:txBody>
      </p:sp>
      <p:sp>
        <p:nvSpPr>
          <p:cNvPr id="345" name="CustomShape 11"/>
          <p:cNvSpPr/>
          <p:nvPr/>
        </p:nvSpPr>
        <p:spPr>
          <a:xfrm>
            <a:off x="2269800" y="2935440"/>
            <a:ext cx="69228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46" name="CustomShape 12"/>
          <p:cNvSpPr/>
          <p:nvPr/>
        </p:nvSpPr>
        <p:spPr>
          <a:xfrm>
            <a:off x="3299040" y="1599120"/>
            <a:ext cx="2568600" cy="4028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</p:spTree>
  </p:cSld>
  <p:timing>
    <p:tnLst>
      <p:par>
        <p:cTn dur="indefinite" id="33" nodeType="tmRoot" restart="never">
          <p:childTnLst>
            <p:seq>
              <p:cTn id="3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348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349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50" name="CustomShape 4"/>
          <p:cNvSpPr/>
          <p:nvPr/>
        </p:nvSpPr>
        <p:spPr>
          <a:xfrm>
            <a:off x="6164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SYNTHESIS</a:t>
            </a:r>
            <a:endParaRPr/>
          </a:p>
        </p:txBody>
      </p:sp>
      <p:sp>
        <p:nvSpPr>
          <p:cNvPr id="351" name="CustomShape 5"/>
          <p:cNvSpPr/>
          <p:nvPr/>
        </p:nvSpPr>
        <p:spPr>
          <a:xfrm>
            <a:off x="7209000" y="2277000"/>
            <a:ext cx="59796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52" name="CustomShape 6"/>
          <p:cNvSpPr/>
          <p:nvPr/>
        </p:nvSpPr>
        <p:spPr>
          <a:xfrm>
            <a:off x="3708000" y="40006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DESIGN</a:t>
            </a:r>
            <a:endParaRPr/>
          </a:p>
        </p:txBody>
      </p:sp>
      <p:sp>
        <p:nvSpPr>
          <p:cNvPr id="353" name="CustomShape 7"/>
          <p:cNvSpPr/>
          <p:nvPr/>
        </p:nvSpPr>
        <p:spPr>
          <a:xfrm>
            <a:off x="6735600" y="43113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54" name="CustomShape 8"/>
          <p:cNvSpPr/>
          <p:nvPr/>
        </p:nvSpPr>
        <p:spPr>
          <a:xfrm>
            <a:off x="1331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 sz="1750">
                <a:solidFill>
                  <a:srgbClr val="ffffff"/>
                </a:solidFill>
                <a:latin typeface="Arial"/>
              </a:rPr>
              <a:t>PROTOTYPE</a:t>
            </a:r>
            <a:endParaRPr/>
          </a:p>
        </p:txBody>
      </p:sp>
      <p:sp>
        <p:nvSpPr>
          <p:cNvPr id="355" name="CustomShape 9"/>
          <p:cNvSpPr/>
          <p:nvPr/>
        </p:nvSpPr>
        <p:spPr>
          <a:xfrm>
            <a:off x="3477600" y="4484160"/>
            <a:ext cx="76680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56" name="CustomShape 10"/>
          <p:cNvSpPr/>
          <p:nvPr/>
        </p:nvSpPr>
        <p:spPr>
          <a:xfrm>
            <a:off x="139104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VALIDATE</a:t>
            </a:r>
            <a:endParaRPr/>
          </a:p>
        </p:txBody>
      </p:sp>
      <p:sp>
        <p:nvSpPr>
          <p:cNvPr id="357" name="CustomShape 11"/>
          <p:cNvSpPr/>
          <p:nvPr/>
        </p:nvSpPr>
        <p:spPr>
          <a:xfrm>
            <a:off x="2269800" y="2935440"/>
            <a:ext cx="69228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58" name="CustomShape 12"/>
          <p:cNvSpPr/>
          <p:nvPr/>
        </p:nvSpPr>
        <p:spPr>
          <a:xfrm>
            <a:off x="3299040" y="1599120"/>
            <a:ext cx="2568600" cy="4028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  <p:sp>
        <p:nvSpPr>
          <p:cNvPr id="359" name="CustomShape 13"/>
          <p:cNvSpPr/>
          <p:nvPr/>
        </p:nvSpPr>
        <p:spPr>
          <a:xfrm>
            <a:off x="6722280" y="2296080"/>
            <a:ext cx="575640" cy="3499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</p:spTree>
  </p:cSld>
  <p:timing>
    <p:tnLst>
      <p:par>
        <p:cTn dur="indefinite" id="35" nodeType="tmRoot" restart="never">
          <p:childTnLst>
            <p:seq>
              <p:cTn id="3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361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362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63" name="CustomShape 4"/>
          <p:cNvSpPr/>
          <p:nvPr/>
        </p:nvSpPr>
        <p:spPr>
          <a:xfrm>
            <a:off x="6164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SYNTHESIS</a:t>
            </a:r>
            <a:endParaRPr/>
          </a:p>
        </p:txBody>
      </p:sp>
      <p:sp>
        <p:nvSpPr>
          <p:cNvPr id="364" name="CustomShape 5"/>
          <p:cNvSpPr/>
          <p:nvPr/>
        </p:nvSpPr>
        <p:spPr>
          <a:xfrm>
            <a:off x="7209000" y="2277000"/>
            <a:ext cx="59796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65" name="CustomShape 6"/>
          <p:cNvSpPr/>
          <p:nvPr/>
        </p:nvSpPr>
        <p:spPr>
          <a:xfrm>
            <a:off x="3708000" y="40006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DESIGN</a:t>
            </a:r>
            <a:endParaRPr/>
          </a:p>
        </p:txBody>
      </p:sp>
      <p:sp>
        <p:nvSpPr>
          <p:cNvPr id="366" name="CustomShape 7"/>
          <p:cNvSpPr/>
          <p:nvPr/>
        </p:nvSpPr>
        <p:spPr>
          <a:xfrm>
            <a:off x="6735600" y="43113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67" name="CustomShape 8"/>
          <p:cNvSpPr/>
          <p:nvPr/>
        </p:nvSpPr>
        <p:spPr>
          <a:xfrm>
            <a:off x="1331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 sz="1750">
                <a:solidFill>
                  <a:srgbClr val="ffffff"/>
                </a:solidFill>
                <a:latin typeface="Arial"/>
              </a:rPr>
              <a:t>PROTOTYPE</a:t>
            </a:r>
            <a:endParaRPr/>
          </a:p>
        </p:txBody>
      </p:sp>
      <p:sp>
        <p:nvSpPr>
          <p:cNvPr id="368" name="CustomShape 9"/>
          <p:cNvSpPr/>
          <p:nvPr/>
        </p:nvSpPr>
        <p:spPr>
          <a:xfrm>
            <a:off x="3477600" y="4484160"/>
            <a:ext cx="76680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69" name="CustomShape 10"/>
          <p:cNvSpPr/>
          <p:nvPr/>
        </p:nvSpPr>
        <p:spPr>
          <a:xfrm>
            <a:off x="139104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VALIDATE</a:t>
            </a:r>
            <a:endParaRPr/>
          </a:p>
        </p:txBody>
      </p:sp>
      <p:sp>
        <p:nvSpPr>
          <p:cNvPr id="370" name="CustomShape 11"/>
          <p:cNvSpPr/>
          <p:nvPr/>
        </p:nvSpPr>
        <p:spPr>
          <a:xfrm>
            <a:off x="2269800" y="2935440"/>
            <a:ext cx="69228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71" name="CustomShape 12"/>
          <p:cNvSpPr/>
          <p:nvPr/>
        </p:nvSpPr>
        <p:spPr>
          <a:xfrm>
            <a:off x="3299040" y="1599120"/>
            <a:ext cx="2568600" cy="4028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  <p:sp>
        <p:nvSpPr>
          <p:cNvPr id="372" name="CustomShape 13"/>
          <p:cNvSpPr/>
          <p:nvPr/>
        </p:nvSpPr>
        <p:spPr>
          <a:xfrm>
            <a:off x="6722280" y="2296080"/>
            <a:ext cx="575640" cy="3499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  <p:sp>
        <p:nvSpPr>
          <p:cNvPr id="373" name="CustomShape 14"/>
          <p:cNvSpPr/>
          <p:nvPr/>
        </p:nvSpPr>
        <p:spPr>
          <a:xfrm>
            <a:off x="5908680" y="3090960"/>
            <a:ext cx="2001960" cy="36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edadd"/>
          </a:solidFill>
          <a:ln w="25560">
            <a:solidFill>
              <a:srgbClr val="b53169"/>
            </a:solidFill>
            <a:round/>
          </a:ln>
        </p:spPr>
      </p:sp>
    </p:spTree>
  </p:cSld>
  <p:timing>
    <p:tnLst>
      <p:par>
        <p:cTn dur="indefinite" id="37" nodeType="tmRoot" restart="never">
          <p:childTnLst>
            <p:seq>
              <p:cTn id="3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TextShape 1"/>
          <p:cNvSpPr txBox="1"/>
          <p:nvPr/>
        </p:nvSpPr>
        <p:spPr>
          <a:xfrm>
            <a:off x="1116360" y="3728520"/>
            <a:ext cx="5650560" cy="1207080"/>
          </a:xfrm>
          <a:prstGeom prst="rect">
            <a:avLst/>
          </a:prstGeom>
        </p:spPr>
        <p:txBody>
          <a:bodyPr anchor="b" bIns="9000"/>
          <a:p>
            <a:pPr>
              <a:lnSpc>
                <a:spcPct val="100000"/>
              </a:lnSpc>
            </a:pPr>
            <a:r>
              <a:rPr lang="de-CH" sz="3200">
                <a:solidFill>
                  <a:srgbClr val="4a4449"/>
                </a:solidFill>
                <a:latin typeface="Arial"/>
              </a:rPr>
              <a:t>Personas</a:t>
            </a:r>
            <a:endParaRPr/>
          </a:p>
        </p:txBody>
      </p:sp>
      <p:sp>
        <p:nvSpPr>
          <p:cNvPr id="254" name="TextShape 2"/>
          <p:cNvSpPr txBox="1"/>
          <p:nvPr/>
        </p:nvSpPr>
        <p:spPr>
          <a:xfrm>
            <a:off x="1906560" y="4644360"/>
            <a:ext cx="6510240" cy="328680"/>
          </a:xfrm>
          <a:prstGeom prst="rect">
            <a:avLst/>
          </a:prstGeom>
        </p:spPr>
        <p:txBody>
          <a:bodyPr/>
          <a:p>
            <a:endParaRPr/>
          </a:p>
        </p:txBody>
      </p:sp>
    </p:spTree>
  </p:cSld>
  <p:timing>
    <p:tnLst>
      <p:par>
        <p:cTn dur="indefinite" id="5" nodeType="tmRoot" restart="never">
          <p:childTnLst>
            <p:seq>
              <p:cTn id="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74" name="Grafik 1"/>
          <p:cNvPicPr/>
          <p:nvPr/>
        </p:nvPicPr>
        <p:blipFill>
          <a:blip r:embed="rId1"/>
          <a:stretch>
            <a:fillRect/>
          </a:stretch>
        </p:blipFill>
        <p:spPr>
          <a:xfrm>
            <a:off x="450000" y="188640"/>
            <a:ext cx="8226000" cy="4631760"/>
          </a:xfrm>
          <a:prstGeom prst="rect">
            <a:avLst/>
          </a:prstGeom>
        </p:spPr>
      </p:pic>
    </p:spTree>
  </p:cSld>
  <p:timing>
    <p:tnLst>
      <p:par>
        <p:cTn dur="indefinite" id="39" nodeType="tmRoot" restart="never">
          <p:childTnLst>
            <p:seq>
              <p:cTn id="4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376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377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78" name="CustomShape 4"/>
          <p:cNvSpPr/>
          <p:nvPr/>
        </p:nvSpPr>
        <p:spPr>
          <a:xfrm>
            <a:off x="6164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SYNTHESIS</a:t>
            </a:r>
            <a:endParaRPr/>
          </a:p>
        </p:txBody>
      </p:sp>
      <p:sp>
        <p:nvSpPr>
          <p:cNvPr id="379" name="CustomShape 5"/>
          <p:cNvSpPr/>
          <p:nvPr/>
        </p:nvSpPr>
        <p:spPr>
          <a:xfrm>
            <a:off x="7209000" y="2277000"/>
            <a:ext cx="59796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80" name="CustomShape 6"/>
          <p:cNvSpPr/>
          <p:nvPr/>
        </p:nvSpPr>
        <p:spPr>
          <a:xfrm>
            <a:off x="3708000" y="40006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DESIGN</a:t>
            </a:r>
            <a:endParaRPr/>
          </a:p>
        </p:txBody>
      </p:sp>
      <p:sp>
        <p:nvSpPr>
          <p:cNvPr id="381" name="CustomShape 7"/>
          <p:cNvSpPr/>
          <p:nvPr/>
        </p:nvSpPr>
        <p:spPr>
          <a:xfrm>
            <a:off x="6735600" y="43113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82" name="CustomShape 8"/>
          <p:cNvSpPr/>
          <p:nvPr/>
        </p:nvSpPr>
        <p:spPr>
          <a:xfrm>
            <a:off x="1331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 sz="1750">
                <a:solidFill>
                  <a:srgbClr val="ffffff"/>
                </a:solidFill>
                <a:latin typeface="Arial"/>
              </a:rPr>
              <a:t>PROTOTYPE</a:t>
            </a:r>
            <a:endParaRPr/>
          </a:p>
        </p:txBody>
      </p:sp>
      <p:sp>
        <p:nvSpPr>
          <p:cNvPr id="383" name="CustomShape 9"/>
          <p:cNvSpPr/>
          <p:nvPr/>
        </p:nvSpPr>
        <p:spPr>
          <a:xfrm>
            <a:off x="3477600" y="4484160"/>
            <a:ext cx="76680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84" name="CustomShape 10"/>
          <p:cNvSpPr/>
          <p:nvPr/>
        </p:nvSpPr>
        <p:spPr>
          <a:xfrm>
            <a:off x="139104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VALIDATE</a:t>
            </a:r>
            <a:endParaRPr/>
          </a:p>
        </p:txBody>
      </p:sp>
      <p:sp>
        <p:nvSpPr>
          <p:cNvPr id="385" name="CustomShape 11"/>
          <p:cNvSpPr/>
          <p:nvPr/>
        </p:nvSpPr>
        <p:spPr>
          <a:xfrm>
            <a:off x="2269800" y="2935440"/>
            <a:ext cx="69228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86" name="CustomShape 12"/>
          <p:cNvSpPr/>
          <p:nvPr/>
        </p:nvSpPr>
        <p:spPr>
          <a:xfrm>
            <a:off x="3299040" y="1599120"/>
            <a:ext cx="2568600" cy="4028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  <p:sp>
        <p:nvSpPr>
          <p:cNvPr id="387" name="CustomShape 13"/>
          <p:cNvSpPr/>
          <p:nvPr/>
        </p:nvSpPr>
        <p:spPr>
          <a:xfrm>
            <a:off x="6722280" y="2296080"/>
            <a:ext cx="575640" cy="3499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  <p:sp>
        <p:nvSpPr>
          <p:cNvPr id="388" name="CustomShape 14"/>
          <p:cNvSpPr/>
          <p:nvPr/>
        </p:nvSpPr>
        <p:spPr>
          <a:xfrm>
            <a:off x="5908680" y="3090960"/>
            <a:ext cx="2001960" cy="36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edadd"/>
          </a:solidFill>
          <a:ln w="25560">
            <a:solidFill>
              <a:srgbClr val="b53169"/>
            </a:solidFill>
            <a:round/>
          </a:ln>
        </p:spPr>
      </p:sp>
      <p:sp>
        <p:nvSpPr>
          <p:cNvPr id="389" name="CustomShape 15"/>
          <p:cNvSpPr/>
          <p:nvPr/>
        </p:nvSpPr>
        <p:spPr>
          <a:xfrm>
            <a:off x="4535640" y="1355400"/>
            <a:ext cx="2448000" cy="31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edadd"/>
          </a:solidFill>
          <a:ln w="25560">
            <a:solidFill>
              <a:srgbClr val="b53169"/>
            </a:solidFill>
            <a:round/>
          </a:ln>
        </p:spPr>
      </p:sp>
    </p:spTree>
  </p:cSld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391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392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93" name="CustomShape 4"/>
          <p:cNvSpPr/>
          <p:nvPr/>
        </p:nvSpPr>
        <p:spPr>
          <a:xfrm>
            <a:off x="6164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SYNTHESIS</a:t>
            </a:r>
            <a:endParaRPr/>
          </a:p>
        </p:txBody>
      </p:sp>
      <p:sp>
        <p:nvSpPr>
          <p:cNvPr id="394" name="CustomShape 5"/>
          <p:cNvSpPr/>
          <p:nvPr/>
        </p:nvSpPr>
        <p:spPr>
          <a:xfrm>
            <a:off x="7209000" y="2277000"/>
            <a:ext cx="59796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95" name="CustomShape 6"/>
          <p:cNvSpPr/>
          <p:nvPr/>
        </p:nvSpPr>
        <p:spPr>
          <a:xfrm>
            <a:off x="3708000" y="40006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DESIGN</a:t>
            </a:r>
            <a:endParaRPr/>
          </a:p>
        </p:txBody>
      </p:sp>
      <p:sp>
        <p:nvSpPr>
          <p:cNvPr id="396" name="CustomShape 7"/>
          <p:cNvSpPr/>
          <p:nvPr/>
        </p:nvSpPr>
        <p:spPr>
          <a:xfrm>
            <a:off x="6735600" y="43113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97" name="CustomShape 8"/>
          <p:cNvSpPr/>
          <p:nvPr/>
        </p:nvSpPr>
        <p:spPr>
          <a:xfrm>
            <a:off x="1331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 sz="1750">
                <a:solidFill>
                  <a:srgbClr val="ffffff"/>
                </a:solidFill>
                <a:latin typeface="Arial"/>
              </a:rPr>
              <a:t>PROTOTYPE</a:t>
            </a:r>
            <a:endParaRPr/>
          </a:p>
        </p:txBody>
      </p:sp>
      <p:sp>
        <p:nvSpPr>
          <p:cNvPr id="398" name="CustomShape 9"/>
          <p:cNvSpPr/>
          <p:nvPr/>
        </p:nvSpPr>
        <p:spPr>
          <a:xfrm>
            <a:off x="3477600" y="4484160"/>
            <a:ext cx="76680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399" name="CustomShape 10"/>
          <p:cNvSpPr/>
          <p:nvPr/>
        </p:nvSpPr>
        <p:spPr>
          <a:xfrm>
            <a:off x="139104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VALIDATE</a:t>
            </a:r>
            <a:endParaRPr/>
          </a:p>
        </p:txBody>
      </p:sp>
      <p:sp>
        <p:nvSpPr>
          <p:cNvPr id="400" name="CustomShape 11"/>
          <p:cNvSpPr/>
          <p:nvPr/>
        </p:nvSpPr>
        <p:spPr>
          <a:xfrm>
            <a:off x="2269800" y="2935440"/>
            <a:ext cx="69228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401" name="CustomShape 12"/>
          <p:cNvSpPr/>
          <p:nvPr/>
        </p:nvSpPr>
        <p:spPr>
          <a:xfrm>
            <a:off x="3299040" y="1599120"/>
            <a:ext cx="2568600" cy="4028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  <p:sp>
        <p:nvSpPr>
          <p:cNvPr id="402" name="CustomShape 13"/>
          <p:cNvSpPr/>
          <p:nvPr/>
        </p:nvSpPr>
        <p:spPr>
          <a:xfrm>
            <a:off x="6722280" y="2296080"/>
            <a:ext cx="575640" cy="3499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  <p:sp>
        <p:nvSpPr>
          <p:cNvPr id="403" name="CustomShape 14"/>
          <p:cNvSpPr/>
          <p:nvPr/>
        </p:nvSpPr>
        <p:spPr>
          <a:xfrm>
            <a:off x="5908680" y="3090960"/>
            <a:ext cx="2001960" cy="36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edadd"/>
          </a:solidFill>
          <a:ln w="25560">
            <a:solidFill>
              <a:srgbClr val="b53169"/>
            </a:solidFill>
            <a:round/>
          </a:ln>
        </p:spPr>
      </p:sp>
      <p:sp>
        <p:nvSpPr>
          <p:cNvPr id="404" name="CustomShape 15"/>
          <p:cNvSpPr/>
          <p:nvPr/>
        </p:nvSpPr>
        <p:spPr>
          <a:xfrm>
            <a:off x="4535640" y="1355400"/>
            <a:ext cx="2448000" cy="31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edadd"/>
          </a:solidFill>
          <a:ln w="25560">
            <a:solidFill>
              <a:srgbClr val="b53169"/>
            </a:solidFill>
            <a:round/>
          </a:ln>
        </p:spPr>
      </p:sp>
      <p:sp>
        <p:nvSpPr>
          <p:cNvPr id="405" name="CustomShape 16"/>
          <p:cNvSpPr/>
          <p:nvPr/>
        </p:nvSpPr>
        <p:spPr>
          <a:xfrm>
            <a:off x="6180120" y="3956040"/>
            <a:ext cx="703080" cy="29736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fdddf"/>
          </a:solidFill>
          <a:ln w="25560">
            <a:solidFill>
              <a:srgbClr val="b53169"/>
            </a:solidFill>
            <a:round/>
          </a:ln>
        </p:spPr>
      </p:sp>
    </p:spTree>
  </p:cSld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407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408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409" name="CustomShape 4"/>
          <p:cNvSpPr/>
          <p:nvPr/>
        </p:nvSpPr>
        <p:spPr>
          <a:xfrm>
            <a:off x="6164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SYNTHESIS</a:t>
            </a:r>
            <a:endParaRPr/>
          </a:p>
        </p:txBody>
      </p:sp>
      <p:sp>
        <p:nvSpPr>
          <p:cNvPr id="410" name="CustomShape 5"/>
          <p:cNvSpPr/>
          <p:nvPr/>
        </p:nvSpPr>
        <p:spPr>
          <a:xfrm>
            <a:off x="7209000" y="2277000"/>
            <a:ext cx="59796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411" name="CustomShape 6"/>
          <p:cNvSpPr/>
          <p:nvPr/>
        </p:nvSpPr>
        <p:spPr>
          <a:xfrm>
            <a:off x="3708000" y="40006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DESIGN</a:t>
            </a:r>
            <a:endParaRPr/>
          </a:p>
        </p:txBody>
      </p:sp>
      <p:sp>
        <p:nvSpPr>
          <p:cNvPr id="412" name="CustomShape 7"/>
          <p:cNvSpPr/>
          <p:nvPr/>
        </p:nvSpPr>
        <p:spPr>
          <a:xfrm>
            <a:off x="6735600" y="43113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413" name="CustomShape 8"/>
          <p:cNvSpPr/>
          <p:nvPr/>
        </p:nvSpPr>
        <p:spPr>
          <a:xfrm>
            <a:off x="1331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 sz="1750">
                <a:solidFill>
                  <a:srgbClr val="ffffff"/>
                </a:solidFill>
                <a:latin typeface="Arial"/>
              </a:rPr>
              <a:t>PROTOTYPE</a:t>
            </a:r>
            <a:endParaRPr/>
          </a:p>
        </p:txBody>
      </p:sp>
      <p:sp>
        <p:nvSpPr>
          <p:cNvPr id="414" name="CustomShape 9"/>
          <p:cNvSpPr/>
          <p:nvPr/>
        </p:nvSpPr>
        <p:spPr>
          <a:xfrm>
            <a:off x="3477600" y="4484160"/>
            <a:ext cx="76680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415" name="CustomShape 10"/>
          <p:cNvSpPr/>
          <p:nvPr/>
        </p:nvSpPr>
        <p:spPr>
          <a:xfrm>
            <a:off x="139104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VALIDATE</a:t>
            </a:r>
            <a:endParaRPr/>
          </a:p>
        </p:txBody>
      </p:sp>
      <p:sp>
        <p:nvSpPr>
          <p:cNvPr id="416" name="CustomShape 11"/>
          <p:cNvSpPr/>
          <p:nvPr/>
        </p:nvSpPr>
        <p:spPr>
          <a:xfrm>
            <a:off x="2269800" y="2935440"/>
            <a:ext cx="69228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417" name="CustomShape 12"/>
          <p:cNvSpPr/>
          <p:nvPr/>
        </p:nvSpPr>
        <p:spPr>
          <a:xfrm>
            <a:off x="3299040" y="1599120"/>
            <a:ext cx="2568600" cy="4028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  <p:sp>
        <p:nvSpPr>
          <p:cNvPr id="418" name="CustomShape 13"/>
          <p:cNvSpPr/>
          <p:nvPr/>
        </p:nvSpPr>
        <p:spPr>
          <a:xfrm>
            <a:off x="6722280" y="2296080"/>
            <a:ext cx="575640" cy="3499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  <p:sp>
        <p:nvSpPr>
          <p:cNvPr id="419" name="CustomShape 14"/>
          <p:cNvSpPr/>
          <p:nvPr/>
        </p:nvSpPr>
        <p:spPr>
          <a:xfrm>
            <a:off x="5908680" y="3090960"/>
            <a:ext cx="2001960" cy="36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edadd"/>
          </a:solidFill>
          <a:ln w="25560">
            <a:solidFill>
              <a:srgbClr val="b53169"/>
            </a:solidFill>
            <a:round/>
          </a:ln>
        </p:spPr>
      </p:sp>
      <p:sp>
        <p:nvSpPr>
          <p:cNvPr id="420" name="CustomShape 15"/>
          <p:cNvSpPr/>
          <p:nvPr/>
        </p:nvSpPr>
        <p:spPr>
          <a:xfrm>
            <a:off x="4535640" y="1355400"/>
            <a:ext cx="2448000" cy="31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edadd"/>
          </a:solidFill>
          <a:ln w="25560">
            <a:solidFill>
              <a:srgbClr val="b53169"/>
            </a:solidFill>
            <a:round/>
          </a:ln>
        </p:spPr>
      </p:sp>
      <p:sp>
        <p:nvSpPr>
          <p:cNvPr id="421" name="CustomShape 16"/>
          <p:cNvSpPr/>
          <p:nvPr/>
        </p:nvSpPr>
        <p:spPr>
          <a:xfrm>
            <a:off x="6180120" y="3956040"/>
            <a:ext cx="703080" cy="29736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fdddf"/>
          </a:solidFill>
          <a:ln w="25560">
            <a:solidFill>
              <a:srgbClr val="b53169"/>
            </a:solidFill>
            <a:round/>
          </a:ln>
        </p:spPr>
      </p:sp>
      <p:sp>
        <p:nvSpPr>
          <p:cNvPr id="422" name="CustomShape 17"/>
          <p:cNvSpPr/>
          <p:nvPr/>
        </p:nvSpPr>
        <p:spPr>
          <a:xfrm>
            <a:off x="3661560" y="4062960"/>
            <a:ext cx="633600" cy="3085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fdddf"/>
          </a:solidFill>
          <a:ln w="25560">
            <a:solidFill>
              <a:srgbClr val="b53169"/>
            </a:solidFill>
            <a:round/>
          </a:ln>
        </p:spPr>
      </p:sp>
    </p:spTree>
  </p:cSld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3708000" y="4600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SCOPING</a:t>
            </a:r>
            <a:endParaRPr/>
          </a:p>
        </p:txBody>
      </p:sp>
      <p:sp>
        <p:nvSpPr>
          <p:cNvPr id="424" name="CustomShape 2"/>
          <p:cNvSpPr/>
          <p:nvPr/>
        </p:nvSpPr>
        <p:spPr>
          <a:xfrm>
            <a:off x="601200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RESEARCH</a:t>
            </a:r>
            <a:endParaRPr/>
          </a:p>
        </p:txBody>
      </p:sp>
      <p:sp>
        <p:nvSpPr>
          <p:cNvPr id="425" name="CustomShape 3"/>
          <p:cNvSpPr/>
          <p:nvPr/>
        </p:nvSpPr>
        <p:spPr>
          <a:xfrm>
            <a:off x="5742720" y="5367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426" name="CustomShape 4"/>
          <p:cNvSpPr/>
          <p:nvPr/>
        </p:nvSpPr>
        <p:spPr>
          <a:xfrm>
            <a:off x="6164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SYNTHESIS</a:t>
            </a:r>
            <a:endParaRPr/>
          </a:p>
        </p:txBody>
      </p:sp>
      <p:sp>
        <p:nvSpPr>
          <p:cNvPr id="427" name="CustomShape 5"/>
          <p:cNvSpPr/>
          <p:nvPr/>
        </p:nvSpPr>
        <p:spPr>
          <a:xfrm>
            <a:off x="7209000" y="2277000"/>
            <a:ext cx="59796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428" name="CustomShape 6"/>
          <p:cNvSpPr/>
          <p:nvPr/>
        </p:nvSpPr>
        <p:spPr>
          <a:xfrm>
            <a:off x="3708000" y="400068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DESIGN</a:t>
            </a:r>
            <a:endParaRPr/>
          </a:p>
        </p:txBody>
      </p:sp>
      <p:sp>
        <p:nvSpPr>
          <p:cNvPr id="429" name="CustomShape 7"/>
          <p:cNvSpPr/>
          <p:nvPr/>
        </p:nvSpPr>
        <p:spPr>
          <a:xfrm>
            <a:off x="6735600" y="4311360"/>
            <a:ext cx="935640" cy="3956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430" name="CustomShape 8"/>
          <p:cNvSpPr/>
          <p:nvPr/>
        </p:nvSpPr>
        <p:spPr>
          <a:xfrm>
            <a:off x="1331640" y="299700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 sz="1750">
                <a:solidFill>
                  <a:srgbClr val="ffffff"/>
                </a:solidFill>
                <a:latin typeface="Arial"/>
              </a:rPr>
              <a:t>PROTOTYPE</a:t>
            </a:r>
            <a:endParaRPr/>
          </a:p>
        </p:txBody>
      </p:sp>
      <p:sp>
        <p:nvSpPr>
          <p:cNvPr id="431" name="CustomShape 9"/>
          <p:cNvSpPr/>
          <p:nvPr/>
        </p:nvSpPr>
        <p:spPr>
          <a:xfrm>
            <a:off x="3477600" y="4484160"/>
            <a:ext cx="76680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432" name="CustomShape 10"/>
          <p:cNvSpPr/>
          <p:nvPr/>
        </p:nvSpPr>
        <p:spPr>
          <a:xfrm>
            <a:off x="1391040" y="1404360"/>
            <a:ext cx="1656000" cy="791640"/>
          </a:xfrm>
          <a:prstGeom prst="roundRect">
            <a:avLst>
              <a:gd fmla="val 16667" name="adj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de-CH">
                <a:solidFill>
                  <a:srgbClr val="ffffff"/>
                </a:solidFill>
                <a:latin typeface="Arial"/>
              </a:rPr>
              <a:t>VALIDATE</a:t>
            </a:r>
            <a:endParaRPr/>
          </a:p>
        </p:txBody>
      </p:sp>
      <p:sp>
        <p:nvSpPr>
          <p:cNvPr id="433" name="CustomShape 11"/>
          <p:cNvSpPr/>
          <p:nvPr/>
        </p:nvSpPr>
        <p:spPr>
          <a:xfrm>
            <a:off x="2269800" y="2935440"/>
            <a:ext cx="692280" cy="3733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6438f"/>
          </a:solidFill>
          <a:ln w="25560">
            <a:solidFill>
              <a:srgbClr val="b53169"/>
            </a:solidFill>
            <a:round/>
          </a:ln>
        </p:spPr>
      </p:sp>
      <p:sp>
        <p:nvSpPr>
          <p:cNvPr id="434" name="CustomShape 12"/>
          <p:cNvSpPr/>
          <p:nvPr/>
        </p:nvSpPr>
        <p:spPr>
          <a:xfrm>
            <a:off x="3299040" y="1599120"/>
            <a:ext cx="2568600" cy="4028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  <p:sp>
        <p:nvSpPr>
          <p:cNvPr id="435" name="CustomShape 13"/>
          <p:cNvSpPr/>
          <p:nvPr/>
        </p:nvSpPr>
        <p:spPr>
          <a:xfrm>
            <a:off x="6722280" y="2296080"/>
            <a:ext cx="575640" cy="3499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64046"/>
          </a:solidFill>
          <a:ln w="25560">
            <a:solidFill>
              <a:srgbClr val="b53169"/>
            </a:solidFill>
            <a:round/>
          </a:ln>
        </p:spPr>
      </p:sp>
      <p:sp>
        <p:nvSpPr>
          <p:cNvPr id="436" name="CustomShape 14"/>
          <p:cNvSpPr/>
          <p:nvPr/>
        </p:nvSpPr>
        <p:spPr>
          <a:xfrm>
            <a:off x="5908680" y="3090960"/>
            <a:ext cx="2001960" cy="36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edadd"/>
          </a:solidFill>
          <a:ln w="25560">
            <a:solidFill>
              <a:srgbClr val="b53169"/>
            </a:solidFill>
            <a:round/>
          </a:ln>
        </p:spPr>
      </p:sp>
      <p:sp>
        <p:nvSpPr>
          <p:cNvPr id="437" name="CustomShape 15"/>
          <p:cNvSpPr/>
          <p:nvPr/>
        </p:nvSpPr>
        <p:spPr>
          <a:xfrm>
            <a:off x="4535640" y="1355400"/>
            <a:ext cx="2448000" cy="31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edadd"/>
          </a:solidFill>
          <a:ln w="25560">
            <a:solidFill>
              <a:srgbClr val="b53169"/>
            </a:solidFill>
            <a:round/>
          </a:ln>
        </p:spPr>
      </p:sp>
      <p:sp>
        <p:nvSpPr>
          <p:cNvPr id="438" name="CustomShape 16"/>
          <p:cNvSpPr/>
          <p:nvPr/>
        </p:nvSpPr>
        <p:spPr>
          <a:xfrm>
            <a:off x="6180120" y="3956040"/>
            <a:ext cx="703080" cy="29736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fdddf"/>
          </a:solidFill>
          <a:ln w="25560">
            <a:solidFill>
              <a:srgbClr val="b53169"/>
            </a:solidFill>
            <a:round/>
          </a:ln>
        </p:spPr>
      </p:sp>
      <p:sp>
        <p:nvSpPr>
          <p:cNvPr id="439" name="CustomShape 17"/>
          <p:cNvSpPr/>
          <p:nvPr/>
        </p:nvSpPr>
        <p:spPr>
          <a:xfrm>
            <a:off x="3661560" y="4062960"/>
            <a:ext cx="633600" cy="3085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fdddf"/>
          </a:solidFill>
          <a:ln w="25560">
            <a:solidFill>
              <a:srgbClr val="b53169"/>
            </a:solidFill>
            <a:round/>
          </a:ln>
        </p:spPr>
      </p:sp>
      <p:sp>
        <p:nvSpPr>
          <p:cNvPr id="440" name="CustomShape 18"/>
          <p:cNvSpPr/>
          <p:nvPr/>
        </p:nvSpPr>
        <p:spPr>
          <a:xfrm>
            <a:off x="2718720" y="2910960"/>
            <a:ext cx="633600" cy="3085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fdddf"/>
          </a:solidFill>
          <a:ln w="25560">
            <a:solidFill>
              <a:srgbClr val="b53169"/>
            </a:solidFill>
            <a:round/>
          </a:ln>
        </p:spPr>
      </p:sp>
    </p:spTree>
  </p:cSld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TextShape 1"/>
          <p:cNvSpPr txBox="1"/>
          <p:nvPr/>
        </p:nvSpPr>
        <p:spPr>
          <a:xfrm>
            <a:off x="1116360" y="3728520"/>
            <a:ext cx="5650560" cy="1207080"/>
          </a:xfrm>
          <a:prstGeom prst="rect">
            <a:avLst/>
          </a:prstGeom>
        </p:spPr>
        <p:txBody>
          <a:bodyPr anchor="b" bIns="9000"/>
          <a:p>
            <a:pPr>
              <a:lnSpc>
                <a:spcPct val="100000"/>
              </a:lnSpc>
            </a:pPr>
            <a:r>
              <a:rPr lang="de-CH" sz="3200">
                <a:solidFill>
                  <a:srgbClr val="4a4449"/>
                </a:solidFill>
                <a:latin typeface="Arial"/>
              </a:rPr>
              <a:t>Prototype</a:t>
            </a:r>
            <a:endParaRPr/>
          </a:p>
        </p:txBody>
      </p:sp>
      <p:sp>
        <p:nvSpPr>
          <p:cNvPr id="442" name="TextShape 2"/>
          <p:cNvSpPr txBox="1"/>
          <p:nvPr/>
        </p:nvSpPr>
        <p:spPr>
          <a:xfrm>
            <a:off x="1906560" y="4644360"/>
            <a:ext cx="6510240" cy="328680"/>
          </a:xfrm>
          <a:prstGeom prst="rect">
            <a:avLst/>
          </a:prstGeom>
        </p:spPr>
        <p:txBody>
          <a:bodyPr/>
          <a:p>
            <a:endParaRPr/>
          </a:p>
        </p:txBody>
      </p:sp>
    </p:spTree>
  </p:cSld>
  <p:timing>
    <p:tnLst>
      <p:par>
        <p:cTn dur="indefinite" id="41" nodeType="tmRoot" restart="never">
          <p:childTnLst>
            <p:seq>
              <p:cTn id="4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43" name="Grafik 4"/>
          <p:cNvPicPr/>
          <p:nvPr/>
        </p:nvPicPr>
        <p:blipFill>
          <a:blip r:embed="rId1"/>
          <a:stretch>
            <a:fillRect/>
          </a:stretch>
        </p:blipFill>
        <p:spPr>
          <a:xfrm>
            <a:off x="2045160" y="25920"/>
            <a:ext cx="5053680" cy="6806160"/>
          </a:xfrm>
          <a:prstGeom prst="rect">
            <a:avLst/>
          </a:prstGeom>
        </p:spPr>
      </p:pic>
    </p:spTree>
  </p:cSld>
  <p:timing>
    <p:tnLst>
      <p:par>
        <p:cTn dur="indefinite" id="43" nodeType="tmRoot" restart="never">
          <p:childTnLst>
            <p:seq>
              <p:cTn id="4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44" name="Grafik 1"/>
          <p:cNvPicPr/>
          <p:nvPr/>
        </p:nvPicPr>
        <p:blipFill>
          <a:blip r:embed="rId1"/>
          <a:stretch>
            <a:fillRect/>
          </a:stretch>
        </p:blipFill>
        <p:spPr>
          <a:xfrm>
            <a:off x="2062080" y="81000"/>
            <a:ext cx="5523480" cy="6768000"/>
          </a:xfrm>
          <a:prstGeom prst="rect">
            <a:avLst/>
          </a:prstGeom>
        </p:spPr>
      </p:pic>
    </p:spTree>
  </p:cSld>
  <p:timing>
    <p:tnLst>
      <p:par>
        <p:cTn dur="indefinite" id="45" nodeType="tmRoot" restart="never">
          <p:childTnLst>
            <p:seq>
              <p:cTn id="4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45" name="Grafik 4"/>
          <p:cNvPicPr/>
          <p:nvPr/>
        </p:nvPicPr>
        <p:blipFill>
          <a:blip r:embed="rId1"/>
          <a:stretch>
            <a:fillRect/>
          </a:stretch>
        </p:blipFill>
        <p:spPr>
          <a:xfrm>
            <a:off x="2051640" y="147960"/>
            <a:ext cx="4829400" cy="6709680"/>
          </a:xfrm>
          <a:prstGeom prst="rect">
            <a:avLst/>
          </a:prstGeom>
        </p:spPr>
      </p:pic>
    </p:spTree>
  </p:cSld>
  <p:timing>
    <p:tnLst>
      <p:par>
        <p:cTn dur="indefinite" id="47" nodeType="tmRoot" restart="never">
          <p:childTnLst>
            <p:seq>
              <p:cTn id="4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46" name="Grafik 1"/>
          <p:cNvPicPr/>
          <p:nvPr/>
        </p:nvPicPr>
        <p:blipFill>
          <a:blip r:embed="rId1"/>
          <a:stretch>
            <a:fillRect/>
          </a:stretch>
        </p:blipFill>
        <p:spPr>
          <a:xfrm>
            <a:off x="2051640" y="-18360"/>
            <a:ext cx="4375800" cy="6870240"/>
          </a:xfrm>
          <a:prstGeom prst="rect">
            <a:avLst/>
          </a:prstGeom>
        </p:spPr>
      </p:pic>
    </p:spTree>
  </p:cSld>
  <p:timing>
    <p:tnLst>
      <p:par>
        <p:cTn dur="indefinite" id="49" nodeType="tmRoot" restart="never">
          <p:childTnLst>
            <p:seq>
              <p:cTn id="5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Shape 1"/>
          <p:cNvSpPr txBox="1"/>
          <p:nvPr/>
        </p:nvSpPr>
        <p:spPr>
          <a:xfrm>
            <a:off x="822960" y="365760"/>
            <a:ext cx="7520760" cy="5482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de-CH" sz="2800">
                <a:solidFill>
                  <a:srgbClr val="4a4449"/>
                </a:solidFill>
                <a:latin typeface="Arial"/>
              </a:rPr>
              <a:t>Persona 1</a:t>
            </a:r>
            <a:endParaRPr/>
          </a:p>
        </p:txBody>
      </p:sp>
      <p:sp>
        <p:nvSpPr>
          <p:cNvPr id="256" name="TextShape 2"/>
          <p:cNvSpPr txBox="1"/>
          <p:nvPr/>
        </p:nvSpPr>
        <p:spPr>
          <a:xfrm>
            <a:off x="826920" y="1125360"/>
            <a:ext cx="7489440" cy="36716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JUNGER ARZT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Name: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Jonas Streber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Alter: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30 j.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Arbeit: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Praktiziert seit 6 Monaten im Irrenhaus. Die 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Fälle belasten ihn psychisch und physisch 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stark. 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Beschreibung: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Ehrgeizig, kennt sich gut mit aktueller Technik 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aus. Fährt Zug.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Erfahrung mit Computern: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Programmiert C++ als Hobby. 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Wünsche: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Mobiles Arbeiten</a:t>
            </a:r>
            <a:endParaRPr/>
          </a:p>
        </p:txBody>
      </p:sp>
    </p:spTree>
  </p:cSld>
  <p:timing>
    <p:tnLst>
      <p:par>
        <p:cTn dur="indefinite" id="7" nodeType="tmRoot" restart="never">
          <p:childTnLst>
            <p:seq>
              <p:cTn id="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47" name="Grafik 1"/>
          <p:cNvPicPr/>
          <p:nvPr/>
        </p:nvPicPr>
        <p:blipFill>
          <a:blip r:embed="rId1"/>
          <a:stretch>
            <a:fillRect/>
          </a:stretch>
        </p:blipFill>
        <p:spPr>
          <a:xfrm>
            <a:off x="2051640" y="-18360"/>
            <a:ext cx="4375800" cy="6870240"/>
          </a:xfrm>
          <a:prstGeom prst="rect">
            <a:avLst/>
          </a:prstGeom>
        </p:spPr>
      </p:pic>
    </p:spTree>
  </p:cSld>
  <p:timing>
    <p:tnLst>
      <p:par>
        <p:cTn dur="indefinite" id="51" nodeType="tmRoot" restart="never">
          <p:childTnLst>
            <p:seq>
              <p:cTn id="5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48" name="Grafik 2"/>
          <p:cNvPicPr/>
          <p:nvPr/>
        </p:nvPicPr>
        <p:blipFill>
          <a:blip r:embed="rId1"/>
          <a:stretch>
            <a:fillRect/>
          </a:stretch>
        </p:blipFill>
        <p:spPr>
          <a:xfrm>
            <a:off x="2051640" y="0"/>
            <a:ext cx="5076360" cy="6853680"/>
          </a:xfrm>
          <a:prstGeom prst="rect">
            <a:avLst/>
          </a:prstGeom>
        </p:spPr>
      </p:pic>
    </p:spTree>
  </p:cSld>
  <p:timing>
    <p:tnLst>
      <p:par>
        <p:cTn dur="indefinite" id="53" nodeType="tmRoot" restart="never">
          <p:childTnLst>
            <p:seq>
              <p:cTn id="5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49" name="Grafik 1"/>
          <p:cNvPicPr/>
          <p:nvPr/>
        </p:nvPicPr>
        <p:blipFill>
          <a:blip r:embed="rId1"/>
          <a:stretch>
            <a:fillRect/>
          </a:stretch>
        </p:blipFill>
        <p:spPr>
          <a:xfrm>
            <a:off x="2051640" y="36000"/>
            <a:ext cx="4932360" cy="6797160"/>
          </a:xfrm>
          <a:prstGeom prst="rect">
            <a:avLst/>
          </a:prstGeom>
        </p:spPr>
      </p:pic>
    </p:spTree>
  </p:cSld>
  <p:timing>
    <p:tnLst>
      <p:par>
        <p:cTn dur="indefinite" id="55" nodeType="tmRoot" restart="never">
          <p:childTnLst>
            <p:seq>
              <p:cTn id="5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50" name="Grafik 1"/>
          <p:cNvPicPr/>
          <p:nvPr/>
        </p:nvPicPr>
        <p:blipFill>
          <a:blip r:embed="rId1"/>
          <a:stretch>
            <a:fillRect/>
          </a:stretch>
        </p:blipFill>
        <p:spPr>
          <a:xfrm>
            <a:off x="2051640" y="35280"/>
            <a:ext cx="4416120" cy="6791400"/>
          </a:xfrm>
          <a:prstGeom prst="rect">
            <a:avLst/>
          </a:prstGeom>
        </p:spPr>
      </p:pic>
    </p:spTree>
  </p:cSld>
  <p:timing>
    <p:tnLst>
      <p:par>
        <p:cTn dur="indefinite" id="57" nodeType="tmRoot" restart="never">
          <p:childTnLst>
            <p:seq>
              <p:cTn id="5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51" name="Grafik 2"/>
          <p:cNvPicPr/>
          <p:nvPr/>
        </p:nvPicPr>
        <p:blipFill>
          <a:blip r:embed="rId1"/>
          <a:stretch>
            <a:fillRect/>
          </a:stretch>
        </p:blipFill>
        <p:spPr>
          <a:xfrm>
            <a:off x="2051640" y="57600"/>
            <a:ext cx="4247640" cy="6798600"/>
          </a:xfrm>
          <a:prstGeom prst="rect">
            <a:avLst/>
          </a:prstGeom>
        </p:spPr>
      </p:pic>
    </p:spTree>
  </p:cSld>
  <p:timing>
    <p:tnLst>
      <p:par>
        <p:cTn dur="indefinite" id="59" nodeType="tmRoot" restart="never">
          <p:childTnLst>
            <p:seq>
              <p:cTn id="6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TextShape 1"/>
          <p:cNvSpPr txBox="1"/>
          <p:nvPr/>
        </p:nvSpPr>
        <p:spPr>
          <a:xfrm>
            <a:off x="822960" y="365760"/>
            <a:ext cx="7520760" cy="5482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de-CH" sz="2800">
                <a:solidFill>
                  <a:srgbClr val="4a4449"/>
                </a:solidFill>
                <a:latin typeface="Arial"/>
              </a:rPr>
              <a:t>Persona 2</a:t>
            </a:r>
            <a:endParaRPr/>
          </a:p>
        </p:txBody>
      </p:sp>
      <p:sp>
        <p:nvSpPr>
          <p:cNvPr id="258" name="TextShape 2"/>
          <p:cNvSpPr txBox="1"/>
          <p:nvPr/>
        </p:nvSpPr>
        <p:spPr>
          <a:xfrm>
            <a:off x="826920" y="1125360"/>
            <a:ext cx="7489440" cy="36716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ARZT MITTLEREN ALTERS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Name: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Gregor Hauser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Alter: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53 j.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Arbeit: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Arzt in Psychiatrie seit 14 Jahren. Hat gutes 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Patientenverhältnis.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Beschreibung: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Alleinerziehender Vater von 2 Kindern. 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Erfahrung mit Computern: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Schreibt Briefe und Berichte am Computer, 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gelegentlich schreibt er E-Mail.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Wünsche: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Einfachere Patientenverwaltung</a:t>
            </a:r>
            <a:endParaRPr/>
          </a:p>
        </p:txBody>
      </p:sp>
    </p:spTree>
  </p:cSld>
  <p:timing>
    <p:tnLst>
      <p:par>
        <p:cTn dur="indefinite" id="9" nodeType="tmRoot" restart="never">
          <p:childTnLst>
            <p:seq>
              <p:cTn id="1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extShape 1"/>
          <p:cNvSpPr txBox="1"/>
          <p:nvPr/>
        </p:nvSpPr>
        <p:spPr>
          <a:xfrm>
            <a:off x="822960" y="365760"/>
            <a:ext cx="7520760" cy="5482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de-CH" sz="2800">
                <a:solidFill>
                  <a:srgbClr val="4a4449"/>
                </a:solidFill>
                <a:latin typeface="Arial"/>
              </a:rPr>
              <a:t>Persona 3</a:t>
            </a:r>
            <a:endParaRPr/>
          </a:p>
        </p:txBody>
      </p:sp>
      <p:sp>
        <p:nvSpPr>
          <p:cNvPr id="260" name="TextShape 2"/>
          <p:cNvSpPr txBox="1"/>
          <p:nvPr/>
        </p:nvSpPr>
        <p:spPr>
          <a:xfrm>
            <a:off x="826920" y="1125360"/>
            <a:ext cx="7489440" cy="36716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ARZT WENIGE JAHRE VOR DER PENENSIONIERUNG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Name: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Fritz Fröhlich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Alter: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63 j. 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Arbeit: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Seit 20 Jahren bei UPD. Experte spezieller 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Psychischer Probleme. Autor mehrerer Bücher 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über Psychische Krankheiten. Kennt die 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meisten seiner Patienten lange und sehr gut. 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Hat eine beratende Rolle. Hält seine Notizen in 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Büchern fest.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Beschreibung: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Hat ein Zeitungs-Abo und hört Radio DRS 2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Erfahrung mit Computern: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Besitzt einen Computer für Schreibarbeiten 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und E-Mail.</a:t>
            </a:r>
            <a:endParaRPr/>
          </a:p>
          <a:p>
            <a:pPr>
              <a:lnSpc>
                <a:spcPct val="100000"/>
              </a:lnSpc>
            </a:pPr>
            <a:r>
              <a:rPr b="1" lang="de-CH" sz="1600">
                <a:solidFill>
                  <a:srgbClr val="4a4449"/>
                </a:solidFill>
                <a:latin typeface="Arial"/>
              </a:rPr>
              <a:t>Wünsche: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	</a:t>
            </a:r>
            <a:r>
              <a:rPr b="1" lang="de-CH" sz="1600">
                <a:solidFill>
                  <a:srgbClr val="4a4449"/>
                </a:solidFill>
                <a:latin typeface="Arial"/>
              </a:rPr>
              <a:t>Die Pensionierung, Übergabe seiner Patienten</a:t>
            </a:r>
            <a:endParaRPr/>
          </a:p>
        </p:txBody>
      </p:sp>
    </p:spTree>
  </p:cSld>
  <p:timing>
    <p:tnLst>
      <p:par>
        <p:cTn dur="indefinite" id="11" nodeType="tmRoot" restart="never">
          <p:childTnLst>
            <p:seq>
              <p:cTn id="1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Shape 1"/>
          <p:cNvSpPr txBox="1"/>
          <p:nvPr/>
        </p:nvSpPr>
        <p:spPr>
          <a:xfrm>
            <a:off x="1116360" y="3728520"/>
            <a:ext cx="5650560" cy="1207080"/>
          </a:xfrm>
          <a:prstGeom prst="rect">
            <a:avLst/>
          </a:prstGeom>
        </p:spPr>
        <p:txBody>
          <a:bodyPr anchor="b" bIns="9000"/>
          <a:p>
            <a:pPr>
              <a:lnSpc>
                <a:spcPct val="100000"/>
              </a:lnSpc>
            </a:pPr>
            <a:r>
              <a:rPr lang="de-CH" sz="3200">
                <a:solidFill>
                  <a:srgbClr val="4a4449"/>
                </a:solidFill>
                <a:latin typeface="Arial"/>
              </a:rPr>
              <a:t>Storyboards</a:t>
            </a:r>
            <a:endParaRPr/>
          </a:p>
        </p:txBody>
      </p:sp>
      <p:sp>
        <p:nvSpPr>
          <p:cNvPr id="262" name="TextShape 2"/>
          <p:cNvSpPr txBox="1"/>
          <p:nvPr/>
        </p:nvSpPr>
        <p:spPr>
          <a:xfrm>
            <a:off x="1906560" y="4644360"/>
            <a:ext cx="6510240" cy="328680"/>
          </a:xfrm>
          <a:prstGeom prst="rect">
            <a:avLst/>
          </a:prstGeom>
        </p:spPr>
        <p:txBody>
          <a:bodyPr/>
          <a:p>
            <a:endParaRPr/>
          </a:p>
        </p:txBody>
      </p:sp>
    </p:spTree>
  </p:cSld>
  <p:timing>
    <p:tnLst>
      <p:par>
        <p:cTn dur="indefinite" id="13" nodeType="tmRoot" restart="never">
          <p:childTnLst>
            <p:seq>
              <p:cTn id="1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extShape 1"/>
          <p:cNvSpPr txBox="1"/>
          <p:nvPr/>
        </p:nvSpPr>
        <p:spPr>
          <a:xfrm>
            <a:off x="1116360" y="3728520"/>
            <a:ext cx="5650560" cy="1207080"/>
          </a:xfrm>
          <a:prstGeom prst="rect">
            <a:avLst/>
          </a:prstGeom>
        </p:spPr>
        <p:txBody>
          <a:bodyPr anchor="b" bIns="9000"/>
          <a:p>
            <a:endParaRPr/>
          </a:p>
        </p:txBody>
      </p:sp>
      <p:sp>
        <p:nvSpPr>
          <p:cNvPr id="264" name="TextShape 2"/>
          <p:cNvSpPr txBox="1"/>
          <p:nvPr/>
        </p:nvSpPr>
        <p:spPr>
          <a:xfrm>
            <a:off x="1906560" y="4644360"/>
            <a:ext cx="6510240" cy="328680"/>
          </a:xfrm>
          <a:prstGeom prst="rect">
            <a:avLst/>
          </a:prstGeom>
        </p:spPr>
        <p:txBody>
          <a:bodyPr/>
          <a:p>
            <a:endParaRPr/>
          </a:p>
        </p:txBody>
      </p:sp>
      <p:pic>
        <p:nvPicPr>
          <p:cNvPr descr="" id="265" name="Grafik 3"/>
          <p:cNvPicPr/>
          <p:nvPr/>
        </p:nvPicPr>
        <p:blipFill>
          <a:blip r:embed="rId1"/>
          <a:stretch>
            <a:fillRect/>
          </a:stretch>
        </p:blipFill>
        <p:spPr>
          <a:xfrm>
            <a:off x="-972720" y="0"/>
            <a:ext cx="10256400" cy="6857640"/>
          </a:xfrm>
          <a:prstGeom prst="rect">
            <a:avLst/>
          </a:prstGeom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extShape 1"/>
          <p:cNvSpPr txBox="1"/>
          <p:nvPr/>
        </p:nvSpPr>
        <p:spPr>
          <a:xfrm>
            <a:off x="1116360" y="3728520"/>
            <a:ext cx="5650560" cy="1207080"/>
          </a:xfrm>
          <a:prstGeom prst="rect">
            <a:avLst/>
          </a:prstGeom>
        </p:spPr>
        <p:txBody>
          <a:bodyPr anchor="b" bIns="9000"/>
          <a:p>
            <a:endParaRPr/>
          </a:p>
        </p:txBody>
      </p:sp>
      <p:sp>
        <p:nvSpPr>
          <p:cNvPr id="267" name="TextShape 2"/>
          <p:cNvSpPr txBox="1"/>
          <p:nvPr/>
        </p:nvSpPr>
        <p:spPr>
          <a:xfrm>
            <a:off x="1906560" y="4644360"/>
            <a:ext cx="6510240" cy="328680"/>
          </a:xfrm>
          <a:prstGeom prst="rect">
            <a:avLst/>
          </a:prstGeom>
        </p:spPr>
        <p:txBody>
          <a:bodyPr/>
          <a:p>
            <a:endParaRPr/>
          </a:p>
        </p:txBody>
      </p:sp>
      <p:pic>
        <p:nvPicPr>
          <p:cNvPr descr="" id="268" name="Grafik 3"/>
          <p:cNvPicPr/>
          <p:nvPr/>
        </p:nvPicPr>
        <p:blipFill>
          <a:blip r:embed="rId1"/>
          <a:stretch>
            <a:fillRect/>
          </a:stretch>
        </p:blipFill>
        <p:spPr>
          <a:xfrm>
            <a:off x="-180360" y="-88200"/>
            <a:ext cx="9510840" cy="6945840"/>
          </a:xfrm>
          <a:prstGeom prst="rect">
            <a:avLst/>
          </a:prstGeom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